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8" r:id="rId5"/>
    <p:sldId id="264" r:id="rId6"/>
    <p:sldId id="287" r:id="rId7"/>
    <p:sldId id="290" r:id="rId8"/>
    <p:sldId id="300" r:id="rId9"/>
    <p:sldId id="267" r:id="rId10"/>
    <p:sldId id="288" r:id="rId11"/>
    <p:sldId id="289" r:id="rId12"/>
    <p:sldId id="293" r:id="rId13"/>
    <p:sldId id="292" r:id="rId14"/>
    <p:sldId id="291" r:id="rId15"/>
    <p:sldId id="294" r:id="rId16"/>
    <p:sldId id="295" r:id="rId17"/>
    <p:sldId id="296" r:id="rId18"/>
    <p:sldId id="297" r:id="rId19"/>
    <p:sldId id="298" r:id="rId20"/>
    <p:sldId id="299" r:id="rId21"/>
    <p:sldId id="301" r:id="rId22"/>
    <p:sldId id="30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9E"/>
    <a:srgbClr val="FBB131"/>
    <a:srgbClr val="91C2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96" autoAdjust="0"/>
    <p:restoredTop sz="94660"/>
  </p:normalViewPr>
  <p:slideViewPr>
    <p:cSldViewPr snapToGrid="0">
      <p:cViewPr varScale="1">
        <p:scale>
          <a:sx n="59" d="100"/>
          <a:sy n="59" d="100"/>
        </p:scale>
        <p:origin x="2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K Macon" userId="51a1eb10-a06e-456f-9048-92705eda4559" providerId="ADAL" clId="{99C010E6-8BB7-4002-A499-A97B58AFBC71}"/>
    <pc:docChg chg="custSel addSld delSld modSld">
      <pc:chgData name="Daniel K Macon" userId="51a1eb10-a06e-456f-9048-92705eda4559" providerId="ADAL" clId="{99C010E6-8BB7-4002-A499-A97B58AFBC71}" dt="2024-06-03T23:00:15.065" v="2678" actId="20577"/>
      <pc:docMkLst>
        <pc:docMk/>
      </pc:docMkLst>
      <pc:sldChg chg="addSp delSp modSp">
        <pc:chgData name="Daniel K Macon" userId="51a1eb10-a06e-456f-9048-92705eda4559" providerId="ADAL" clId="{99C010E6-8BB7-4002-A499-A97B58AFBC71}" dt="2024-06-03T18:40:47.509" v="106" actId="20577"/>
        <pc:sldMkLst>
          <pc:docMk/>
          <pc:sldMk cId="2912848397" sldId="258"/>
        </pc:sldMkLst>
        <pc:spChg chg="mod">
          <ac:chgData name="Daniel K Macon" userId="51a1eb10-a06e-456f-9048-92705eda4559" providerId="ADAL" clId="{99C010E6-8BB7-4002-A499-A97B58AFBC71}" dt="2024-06-03T18:40:19.487" v="81" actId="20577"/>
          <ac:spMkLst>
            <pc:docMk/>
            <pc:sldMk cId="2912848397" sldId="258"/>
            <ac:spMk id="2" creationId="{B93571D4-4813-B74C-AE0C-C482ABC74A6E}"/>
          </ac:spMkLst>
        </pc:spChg>
        <pc:spChg chg="add del mod">
          <ac:chgData name="Daniel K Macon" userId="51a1eb10-a06e-456f-9048-92705eda4559" providerId="ADAL" clId="{99C010E6-8BB7-4002-A499-A97B58AFBC71}" dt="2024-06-03T18:40:35.080" v="83" actId="478"/>
          <ac:spMkLst>
            <pc:docMk/>
            <pc:sldMk cId="2912848397" sldId="258"/>
            <ac:spMk id="5" creationId="{CD32FA12-1CDD-45BF-BC7D-C55508AA5F59}"/>
          </ac:spMkLst>
        </pc:spChg>
        <pc:spChg chg="mod">
          <ac:chgData name="Daniel K Macon" userId="51a1eb10-a06e-456f-9048-92705eda4559" providerId="ADAL" clId="{99C010E6-8BB7-4002-A499-A97B58AFBC71}" dt="2024-06-03T18:40:47.509" v="106" actId="20577"/>
          <ac:spMkLst>
            <pc:docMk/>
            <pc:sldMk cId="2912848397" sldId="258"/>
            <ac:spMk id="10" creationId="{C904AADE-5565-7D47-94AA-541EF2D88F82}"/>
          </ac:spMkLst>
        </pc:spChg>
        <pc:spChg chg="del">
          <ac:chgData name="Daniel K Macon" userId="51a1eb10-a06e-456f-9048-92705eda4559" providerId="ADAL" clId="{99C010E6-8BB7-4002-A499-A97B58AFBC71}" dt="2024-06-03T18:40:31.122" v="82" actId="478"/>
          <ac:spMkLst>
            <pc:docMk/>
            <pc:sldMk cId="2912848397" sldId="258"/>
            <ac:spMk id="11" creationId="{314CEDC1-704C-C540-9D4B-AD9D4BD9ACC7}"/>
          </ac:spMkLst>
        </pc:spChg>
      </pc:sldChg>
      <pc:sldChg chg="modSp modAnim">
        <pc:chgData name="Daniel K Macon" userId="51a1eb10-a06e-456f-9048-92705eda4559" providerId="ADAL" clId="{99C010E6-8BB7-4002-A499-A97B58AFBC71}" dt="2024-06-03T22:53:41.826" v="2578" actId="20577"/>
        <pc:sldMkLst>
          <pc:docMk/>
          <pc:sldMk cId="458987466" sldId="264"/>
        </pc:sldMkLst>
        <pc:spChg chg="mod">
          <ac:chgData name="Daniel K Macon" userId="51a1eb10-a06e-456f-9048-92705eda4559" providerId="ADAL" clId="{99C010E6-8BB7-4002-A499-A97B58AFBC71}" dt="2024-06-03T18:41:51.679" v="141" actId="20577"/>
          <ac:spMkLst>
            <pc:docMk/>
            <pc:sldMk cId="458987466" sldId="264"/>
            <ac:spMk id="2" creationId="{7B746037-74BA-F248-BCD7-B9C281874C5B}"/>
          </ac:spMkLst>
        </pc:spChg>
        <pc:spChg chg="mod">
          <ac:chgData name="Daniel K Macon" userId="51a1eb10-a06e-456f-9048-92705eda4559" providerId="ADAL" clId="{99C010E6-8BB7-4002-A499-A97B58AFBC71}" dt="2024-06-03T22:53:41.826" v="2578" actId="20577"/>
          <ac:spMkLst>
            <pc:docMk/>
            <pc:sldMk cId="458987466" sldId="264"/>
            <ac:spMk id="9" creationId="{3DDDB7C6-EF55-AD49-8D09-81584B9D6F7C}"/>
          </ac:spMkLst>
        </pc:spChg>
      </pc:sldChg>
      <pc:sldChg chg="addSp delSp modSp">
        <pc:chgData name="Daniel K Macon" userId="51a1eb10-a06e-456f-9048-92705eda4559" providerId="ADAL" clId="{99C010E6-8BB7-4002-A499-A97B58AFBC71}" dt="2024-06-03T21:03:02.464" v="906" actId="20577"/>
        <pc:sldMkLst>
          <pc:docMk/>
          <pc:sldMk cId="2729343657" sldId="267"/>
        </pc:sldMkLst>
        <pc:spChg chg="add mod">
          <ac:chgData name="Daniel K Macon" userId="51a1eb10-a06e-456f-9048-92705eda4559" providerId="ADAL" clId="{99C010E6-8BB7-4002-A499-A97B58AFBC71}" dt="2024-06-03T21:03:02.464" v="906" actId="20577"/>
          <ac:spMkLst>
            <pc:docMk/>
            <pc:sldMk cId="2729343657" sldId="267"/>
            <ac:spMk id="3" creationId="{7FAC9C2B-8477-4103-B4B0-B8E76220FFBB}"/>
          </ac:spMkLst>
        </pc:spChg>
        <pc:spChg chg="mod">
          <ac:chgData name="Daniel K Macon" userId="51a1eb10-a06e-456f-9048-92705eda4559" providerId="ADAL" clId="{99C010E6-8BB7-4002-A499-A97B58AFBC71}" dt="2024-06-03T20:19:41.617" v="616" actId="14100"/>
          <ac:spMkLst>
            <pc:docMk/>
            <pc:sldMk cId="2729343657" sldId="267"/>
            <ac:spMk id="5" creationId="{2B53AB6B-0769-DE49-8041-C89DB38C99F0}"/>
          </ac:spMkLst>
        </pc:spChg>
        <pc:spChg chg="del">
          <ac:chgData name="Daniel K Macon" userId="51a1eb10-a06e-456f-9048-92705eda4559" providerId="ADAL" clId="{99C010E6-8BB7-4002-A499-A97B58AFBC71}" dt="2024-06-03T20:19:45.444" v="617" actId="478"/>
          <ac:spMkLst>
            <pc:docMk/>
            <pc:sldMk cId="2729343657" sldId="267"/>
            <ac:spMk id="6" creationId="{A0FAFF3B-F97B-4996-B2C3-EBF2C051CD1F}"/>
          </ac:spMkLst>
        </pc:spChg>
        <pc:spChg chg="del">
          <ac:chgData name="Daniel K Macon" userId="51a1eb10-a06e-456f-9048-92705eda4559" providerId="ADAL" clId="{99C010E6-8BB7-4002-A499-A97B58AFBC71}" dt="2024-06-03T20:20:10.037" v="621" actId="478"/>
          <ac:spMkLst>
            <pc:docMk/>
            <pc:sldMk cId="2729343657" sldId="267"/>
            <ac:spMk id="7" creationId="{A1CF5015-5A79-470D-8B50-896DCC69A082}"/>
          </ac:spMkLst>
        </pc:spChg>
        <pc:graphicFrameChg chg="del modGraphic">
          <ac:chgData name="Daniel K Macon" userId="51a1eb10-a06e-456f-9048-92705eda4559" providerId="ADAL" clId="{99C010E6-8BB7-4002-A499-A97B58AFBC71}" dt="2024-06-03T20:20:00.184" v="619"/>
          <ac:graphicFrameMkLst>
            <pc:docMk/>
            <pc:sldMk cId="2729343657" sldId="267"/>
            <ac:graphicFrameMk id="2" creationId="{96F05214-4B22-4C7F-BD2D-4E9C420FC6B7}"/>
          </ac:graphicFrameMkLst>
        </pc:graphicFrameChg>
        <pc:picChg chg="mod">
          <ac:chgData name="Daniel K Macon" userId="51a1eb10-a06e-456f-9048-92705eda4559" providerId="ADAL" clId="{99C010E6-8BB7-4002-A499-A97B58AFBC71}" dt="2024-06-03T20:19:36.625" v="615" actId="1076"/>
          <ac:picMkLst>
            <pc:docMk/>
            <pc:sldMk cId="2729343657" sldId="267"/>
            <ac:picMk id="10" creationId="{D1D037B4-D5DE-43CD-BE8D-83E26F7F5B0C}"/>
          </ac:picMkLst>
        </pc:picChg>
      </pc:sldChg>
      <pc:sldChg chg="addSp delSp modSp">
        <pc:chgData name="Daniel K Macon" userId="51a1eb10-a06e-456f-9048-92705eda4559" providerId="ADAL" clId="{99C010E6-8BB7-4002-A499-A97B58AFBC71}" dt="2024-06-03T21:07:50.104" v="1408" actId="1440"/>
        <pc:sldMkLst>
          <pc:docMk/>
          <pc:sldMk cId="555349784" sldId="287"/>
        </pc:sldMkLst>
        <pc:spChg chg="mod">
          <ac:chgData name="Daniel K Macon" userId="51a1eb10-a06e-456f-9048-92705eda4559" providerId="ADAL" clId="{99C010E6-8BB7-4002-A499-A97B58AFBC71}" dt="2024-06-03T20:18:55.495" v="514" actId="20577"/>
          <ac:spMkLst>
            <pc:docMk/>
            <pc:sldMk cId="555349784" sldId="287"/>
            <ac:spMk id="2" creationId="{B3DE87EE-F5A9-4E74-8AF7-3733E1D6898D}"/>
          </ac:spMkLst>
        </pc:spChg>
        <pc:spChg chg="add mod">
          <ac:chgData name="Daniel K Macon" userId="51a1eb10-a06e-456f-9048-92705eda4559" providerId="ADAL" clId="{99C010E6-8BB7-4002-A499-A97B58AFBC71}" dt="2024-06-03T21:07:17.326" v="1400" actId="1076"/>
          <ac:spMkLst>
            <pc:docMk/>
            <pc:sldMk cId="555349784" sldId="287"/>
            <ac:spMk id="7" creationId="{CD74EDBF-334F-4822-AED7-6120AEDE0577}"/>
          </ac:spMkLst>
        </pc:spChg>
        <pc:picChg chg="del">
          <ac:chgData name="Daniel K Macon" userId="51a1eb10-a06e-456f-9048-92705eda4559" providerId="ADAL" clId="{99C010E6-8BB7-4002-A499-A97B58AFBC71}" dt="2024-06-03T20:18:58.899" v="515" actId="478"/>
          <ac:picMkLst>
            <pc:docMk/>
            <pc:sldMk cId="555349784" sldId="287"/>
            <ac:picMk id="4" creationId="{CCF569A6-686A-4B1B-8D86-31B922DDD0B6}"/>
          </ac:picMkLst>
        </pc:picChg>
        <pc:picChg chg="del">
          <ac:chgData name="Daniel K Macon" userId="51a1eb10-a06e-456f-9048-92705eda4559" providerId="ADAL" clId="{99C010E6-8BB7-4002-A499-A97B58AFBC71}" dt="2024-06-03T20:19:00.827" v="516" actId="478"/>
          <ac:picMkLst>
            <pc:docMk/>
            <pc:sldMk cId="555349784" sldId="287"/>
            <ac:picMk id="5" creationId="{321164FD-D2B9-47B3-B102-438AFF96FCCD}"/>
          </ac:picMkLst>
        </pc:picChg>
        <pc:picChg chg="add mod">
          <ac:chgData name="Daniel K Macon" userId="51a1eb10-a06e-456f-9048-92705eda4559" providerId="ADAL" clId="{99C010E6-8BB7-4002-A499-A97B58AFBC71}" dt="2024-06-03T21:03:40.806" v="912" actId="1440"/>
          <ac:picMkLst>
            <pc:docMk/>
            <pc:sldMk cId="555349784" sldId="287"/>
            <ac:picMk id="6" creationId="{53810991-8FBF-43CB-A64A-2BFA9427BDC1}"/>
          </ac:picMkLst>
        </pc:picChg>
        <pc:picChg chg="add mod">
          <ac:chgData name="Daniel K Macon" userId="51a1eb10-a06e-456f-9048-92705eda4559" providerId="ADAL" clId="{99C010E6-8BB7-4002-A499-A97B58AFBC71}" dt="2024-06-03T21:07:50.104" v="1408" actId="1440"/>
          <ac:picMkLst>
            <pc:docMk/>
            <pc:sldMk cId="555349784" sldId="287"/>
            <ac:picMk id="9" creationId="{C83EE004-53A3-4B58-A0B9-25E9F5533197}"/>
          </ac:picMkLst>
        </pc:picChg>
      </pc:sldChg>
      <pc:sldChg chg="addSp delSp modSp add">
        <pc:chgData name="Daniel K Macon" userId="51a1eb10-a06e-456f-9048-92705eda4559" providerId="ADAL" clId="{99C010E6-8BB7-4002-A499-A97B58AFBC71}" dt="2024-06-03T22:32:44.119" v="2164" actId="27636"/>
        <pc:sldMkLst>
          <pc:docMk/>
          <pc:sldMk cId="397103129" sldId="288"/>
        </pc:sldMkLst>
        <pc:spChg chg="del">
          <ac:chgData name="Daniel K Macon" userId="51a1eb10-a06e-456f-9048-92705eda4559" providerId="ADAL" clId="{99C010E6-8BB7-4002-A499-A97B58AFBC71}" dt="2024-06-03T21:10:35.439" v="1410"/>
          <ac:spMkLst>
            <pc:docMk/>
            <pc:sldMk cId="397103129" sldId="288"/>
            <ac:spMk id="2" creationId="{A5568AB0-4DDD-4689-96CB-CAD0C795DDFB}"/>
          </ac:spMkLst>
        </pc:spChg>
        <pc:spChg chg="del">
          <ac:chgData name="Daniel K Macon" userId="51a1eb10-a06e-456f-9048-92705eda4559" providerId="ADAL" clId="{99C010E6-8BB7-4002-A499-A97B58AFBC71}" dt="2024-06-03T21:10:35.439" v="1410"/>
          <ac:spMkLst>
            <pc:docMk/>
            <pc:sldMk cId="397103129" sldId="288"/>
            <ac:spMk id="3" creationId="{96E7F891-5778-40A7-9058-EB2021E6FCFE}"/>
          </ac:spMkLst>
        </pc:spChg>
        <pc:spChg chg="del">
          <ac:chgData name="Daniel K Macon" userId="51a1eb10-a06e-456f-9048-92705eda4559" providerId="ADAL" clId="{99C010E6-8BB7-4002-A499-A97B58AFBC71}" dt="2024-06-03T21:10:35.439" v="1410"/>
          <ac:spMkLst>
            <pc:docMk/>
            <pc:sldMk cId="397103129" sldId="288"/>
            <ac:spMk id="4" creationId="{3311EA99-E36D-46FB-9494-D9EA488FA51A}"/>
          </ac:spMkLst>
        </pc:spChg>
        <pc:spChg chg="del">
          <ac:chgData name="Daniel K Macon" userId="51a1eb10-a06e-456f-9048-92705eda4559" providerId="ADAL" clId="{99C010E6-8BB7-4002-A499-A97B58AFBC71}" dt="2024-06-03T21:10:35.439" v="1410"/>
          <ac:spMkLst>
            <pc:docMk/>
            <pc:sldMk cId="397103129" sldId="288"/>
            <ac:spMk id="5" creationId="{F888F88F-9AC6-4A72-A0C8-5683119F8C27}"/>
          </ac:spMkLst>
        </pc:spChg>
        <pc:spChg chg="add mod">
          <ac:chgData name="Daniel K Macon" userId="51a1eb10-a06e-456f-9048-92705eda4559" providerId="ADAL" clId="{99C010E6-8BB7-4002-A499-A97B58AFBC71}" dt="2024-06-03T21:10:43.493" v="1429" actId="20577"/>
          <ac:spMkLst>
            <pc:docMk/>
            <pc:sldMk cId="397103129" sldId="288"/>
            <ac:spMk id="6" creationId="{4C2FF9B3-FA0F-4CA5-83CD-FCC69B288FBD}"/>
          </ac:spMkLst>
        </pc:spChg>
        <pc:spChg chg="add mod">
          <ac:chgData name="Daniel K Macon" userId="51a1eb10-a06e-456f-9048-92705eda4559" providerId="ADAL" clId="{99C010E6-8BB7-4002-A499-A97B58AFBC71}" dt="2024-06-03T22:32:44.119" v="2164" actId="27636"/>
          <ac:spMkLst>
            <pc:docMk/>
            <pc:sldMk cId="397103129" sldId="288"/>
            <ac:spMk id="7" creationId="{BADB51DB-8FDC-45A2-A2F4-B614F03AC41B}"/>
          </ac:spMkLst>
        </pc:spChg>
        <pc:spChg chg="add mod">
          <ac:chgData name="Daniel K Macon" userId="51a1eb10-a06e-456f-9048-92705eda4559" providerId="ADAL" clId="{99C010E6-8BB7-4002-A499-A97B58AFBC71}" dt="2024-06-03T22:32:44.116" v="2163" actId="27636"/>
          <ac:spMkLst>
            <pc:docMk/>
            <pc:sldMk cId="397103129" sldId="288"/>
            <ac:spMk id="8" creationId="{ADC85FE4-84E5-43BE-AFCD-9412C494E46B}"/>
          </ac:spMkLst>
        </pc:spChg>
      </pc:sldChg>
      <pc:sldChg chg="modSp add">
        <pc:chgData name="Daniel K Macon" userId="51a1eb10-a06e-456f-9048-92705eda4559" providerId="ADAL" clId="{99C010E6-8BB7-4002-A499-A97B58AFBC71}" dt="2024-06-03T22:34:59.812" v="2528" actId="20577"/>
        <pc:sldMkLst>
          <pc:docMk/>
          <pc:sldMk cId="2995466341" sldId="289"/>
        </pc:sldMkLst>
        <pc:spChg chg="mod">
          <ac:chgData name="Daniel K Macon" userId="51a1eb10-a06e-456f-9048-92705eda4559" providerId="ADAL" clId="{99C010E6-8BB7-4002-A499-A97B58AFBC71}" dt="2024-06-03T22:02:15.865" v="1955" actId="20577"/>
          <ac:spMkLst>
            <pc:docMk/>
            <pc:sldMk cId="2995466341" sldId="289"/>
            <ac:spMk id="2" creationId="{ED07D12E-96BD-4AE9-BA90-2D1BB6775403}"/>
          </ac:spMkLst>
        </pc:spChg>
        <pc:spChg chg="mod">
          <ac:chgData name="Daniel K Macon" userId="51a1eb10-a06e-456f-9048-92705eda4559" providerId="ADAL" clId="{99C010E6-8BB7-4002-A499-A97B58AFBC71}" dt="2024-06-03T22:34:42.468" v="2454" actId="27636"/>
          <ac:spMkLst>
            <pc:docMk/>
            <pc:sldMk cId="2995466341" sldId="289"/>
            <ac:spMk id="3" creationId="{20816A71-EEDB-469E-9C88-829242611255}"/>
          </ac:spMkLst>
        </pc:spChg>
        <pc:spChg chg="mod">
          <ac:chgData name="Daniel K Macon" userId="51a1eb10-a06e-456f-9048-92705eda4559" providerId="ADAL" clId="{99C010E6-8BB7-4002-A499-A97B58AFBC71}" dt="2024-06-03T22:34:59.812" v="2528" actId="20577"/>
          <ac:spMkLst>
            <pc:docMk/>
            <pc:sldMk cId="2995466341" sldId="289"/>
            <ac:spMk id="4" creationId="{EEBADB12-2491-41E6-8FF1-062692B091A6}"/>
          </ac:spMkLst>
        </pc:spChg>
      </pc:sldChg>
      <pc:sldChg chg="addSp delSp modSp add">
        <pc:chgData name="Daniel K Macon" userId="51a1eb10-a06e-456f-9048-92705eda4559" providerId="ADAL" clId="{99C010E6-8BB7-4002-A499-A97B58AFBC71}" dt="2024-06-03T23:00:15.065" v="2678" actId="20577"/>
        <pc:sldMkLst>
          <pc:docMk/>
          <pc:sldMk cId="1700698761" sldId="290"/>
        </pc:sldMkLst>
        <pc:spChg chg="mod">
          <ac:chgData name="Daniel K Macon" userId="51a1eb10-a06e-456f-9048-92705eda4559" providerId="ADAL" clId="{99C010E6-8BB7-4002-A499-A97B58AFBC71}" dt="2024-06-03T23:00:15.065" v="2678" actId="20577"/>
          <ac:spMkLst>
            <pc:docMk/>
            <pc:sldMk cId="1700698761" sldId="290"/>
            <ac:spMk id="2" creationId="{6D89722B-2DA3-4BB1-8019-FFE56CB5EED0}"/>
          </ac:spMkLst>
        </pc:spChg>
        <pc:spChg chg="del">
          <ac:chgData name="Daniel K Macon" userId="51a1eb10-a06e-456f-9048-92705eda4559" providerId="ADAL" clId="{99C010E6-8BB7-4002-A499-A97B58AFBC71}" dt="2024-06-03T22:54:26.726" v="2580" actId="931"/>
          <ac:spMkLst>
            <pc:docMk/>
            <pc:sldMk cId="1700698761" sldId="290"/>
            <ac:spMk id="3" creationId="{A74A3D9E-0DB9-446E-8B90-9208A790EB40}"/>
          </ac:spMkLst>
        </pc:spChg>
        <pc:picChg chg="add mod">
          <ac:chgData name="Daniel K Macon" userId="51a1eb10-a06e-456f-9048-92705eda4559" providerId="ADAL" clId="{99C010E6-8BB7-4002-A499-A97B58AFBC71}" dt="2024-06-03T22:59:45.250" v="2587" actId="1076"/>
          <ac:picMkLst>
            <pc:docMk/>
            <pc:sldMk cId="1700698761" sldId="290"/>
            <ac:picMk id="5" creationId="{8D0B2154-7302-414E-AA4F-3A37F2838B18}"/>
          </ac:picMkLst>
        </pc:picChg>
        <pc:picChg chg="add mod">
          <ac:chgData name="Daniel K Macon" userId="51a1eb10-a06e-456f-9048-92705eda4559" providerId="ADAL" clId="{99C010E6-8BB7-4002-A499-A97B58AFBC71}" dt="2024-06-03T22:59:48.803" v="2588" actId="1076"/>
          <ac:picMkLst>
            <pc:docMk/>
            <pc:sldMk cId="1700698761" sldId="290"/>
            <ac:picMk id="7" creationId="{FF3328F8-1354-411F-A8BC-CA7F1D1FA22C}"/>
          </ac:picMkLst>
        </pc:picChg>
      </pc:sldChg>
    </pc:docChg>
  </pc:docChgLst>
  <pc:docChgLst>
    <pc:chgData name="Daniel Macon" userId="51a1eb10-a06e-456f-9048-92705eda4559" providerId="ADAL" clId="{CCE9B69F-4B3B-4423-9F82-8E7D5B8F238C}"/>
    <pc:docChg chg="custSel addSld delSld modSld">
      <pc:chgData name="Daniel Macon" userId="51a1eb10-a06e-456f-9048-92705eda4559" providerId="ADAL" clId="{CCE9B69F-4B3B-4423-9F82-8E7D5B8F238C}" dt="2024-06-17T20:38:33.830" v="3653" actId="20577"/>
      <pc:docMkLst>
        <pc:docMk/>
      </pc:docMkLst>
      <pc:sldChg chg="addSp delSp modSp">
        <pc:chgData name="Daniel Macon" userId="51a1eb10-a06e-456f-9048-92705eda4559" providerId="ADAL" clId="{CCE9B69F-4B3B-4423-9F82-8E7D5B8F238C}" dt="2024-06-17T16:09:07.691" v="3311" actId="1440"/>
        <pc:sldMkLst>
          <pc:docMk/>
          <pc:sldMk cId="2912848397" sldId="258"/>
        </pc:sldMkLst>
        <pc:picChg chg="del">
          <ac:chgData name="Daniel Macon" userId="51a1eb10-a06e-456f-9048-92705eda4559" providerId="ADAL" clId="{CCE9B69F-4B3B-4423-9F82-8E7D5B8F238C}" dt="2024-06-17T16:01:19.413" v="3307" actId="478"/>
          <ac:picMkLst>
            <pc:docMk/>
            <pc:sldMk cId="2912848397" sldId="258"/>
            <ac:picMk id="4" creationId="{3C533F8C-BD9C-400B-B748-B2BFD6866F1E}"/>
          </ac:picMkLst>
        </pc:picChg>
        <pc:picChg chg="add mod">
          <ac:chgData name="Daniel Macon" userId="51a1eb10-a06e-456f-9048-92705eda4559" providerId="ADAL" clId="{CCE9B69F-4B3B-4423-9F82-8E7D5B8F238C}" dt="2024-06-17T16:09:07.691" v="3311" actId="1440"/>
          <ac:picMkLst>
            <pc:docMk/>
            <pc:sldMk cId="2912848397" sldId="258"/>
            <ac:picMk id="5" creationId="{96A1B52A-F1E1-48AC-948F-D2ED1A9ACBA6}"/>
          </ac:picMkLst>
        </pc:picChg>
      </pc:sldChg>
      <pc:sldChg chg="modSp modAnim">
        <pc:chgData name="Daniel Macon" userId="51a1eb10-a06e-456f-9048-92705eda4559" providerId="ADAL" clId="{CCE9B69F-4B3B-4423-9F82-8E7D5B8F238C}" dt="2024-06-17T20:35:20.708" v="3613" actId="6549"/>
        <pc:sldMkLst>
          <pc:docMk/>
          <pc:sldMk cId="2729343657" sldId="267"/>
        </pc:sldMkLst>
        <pc:spChg chg="mod">
          <ac:chgData name="Daniel Macon" userId="51a1eb10-a06e-456f-9048-92705eda4559" providerId="ADAL" clId="{CCE9B69F-4B3B-4423-9F82-8E7D5B8F238C}" dt="2024-06-17T20:35:20.708" v="3613" actId="6549"/>
          <ac:spMkLst>
            <pc:docMk/>
            <pc:sldMk cId="2729343657" sldId="267"/>
            <ac:spMk id="3" creationId="{7FAC9C2B-8477-4103-B4B0-B8E76220FFBB}"/>
          </ac:spMkLst>
        </pc:spChg>
      </pc:sldChg>
      <pc:sldChg chg="modAnim">
        <pc:chgData name="Daniel Macon" userId="51a1eb10-a06e-456f-9048-92705eda4559" providerId="ADAL" clId="{CCE9B69F-4B3B-4423-9F82-8E7D5B8F238C}" dt="2024-06-17T16:35:24.279" v="3550"/>
        <pc:sldMkLst>
          <pc:docMk/>
          <pc:sldMk cId="555349784" sldId="287"/>
        </pc:sldMkLst>
      </pc:sldChg>
      <pc:sldChg chg="addSp delSp modSp">
        <pc:chgData name="Daniel Macon" userId="51a1eb10-a06e-456f-9048-92705eda4559" providerId="ADAL" clId="{CCE9B69F-4B3B-4423-9F82-8E7D5B8F238C}" dt="2024-06-17T16:11:44.250" v="3313" actId="1440"/>
        <pc:sldMkLst>
          <pc:docMk/>
          <pc:sldMk cId="397103129" sldId="288"/>
        </pc:sldMkLst>
        <pc:spChg chg="del">
          <ac:chgData name="Daniel Macon" userId="51a1eb10-a06e-456f-9048-92705eda4559" providerId="ADAL" clId="{CCE9B69F-4B3B-4423-9F82-8E7D5B8F238C}" dt="2024-06-17T16:11:40.507" v="3312" actId="931"/>
          <ac:spMkLst>
            <pc:docMk/>
            <pc:sldMk cId="397103129" sldId="288"/>
            <ac:spMk id="8" creationId="{ADC85FE4-84E5-43BE-AFCD-9412C494E46B}"/>
          </ac:spMkLst>
        </pc:spChg>
        <pc:picChg chg="add mod">
          <ac:chgData name="Daniel Macon" userId="51a1eb10-a06e-456f-9048-92705eda4559" providerId="ADAL" clId="{CCE9B69F-4B3B-4423-9F82-8E7D5B8F238C}" dt="2024-06-17T16:11:44.250" v="3313" actId="1440"/>
          <ac:picMkLst>
            <pc:docMk/>
            <pc:sldMk cId="397103129" sldId="288"/>
            <ac:picMk id="3" creationId="{9002DB68-3990-45BE-8611-706E80747249}"/>
          </ac:picMkLst>
        </pc:picChg>
      </pc:sldChg>
      <pc:sldChg chg="addSp delSp modSp">
        <pc:chgData name="Daniel Macon" userId="51a1eb10-a06e-456f-9048-92705eda4559" providerId="ADAL" clId="{CCE9B69F-4B3B-4423-9F82-8E7D5B8F238C}" dt="2024-06-17T16:12:06.398" v="3315" actId="1440"/>
        <pc:sldMkLst>
          <pc:docMk/>
          <pc:sldMk cId="2995466341" sldId="289"/>
        </pc:sldMkLst>
        <pc:spChg chg="del mod">
          <ac:chgData name="Daniel Macon" userId="51a1eb10-a06e-456f-9048-92705eda4559" providerId="ADAL" clId="{CCE9B69F-4B3B-4423-9F82-8E7D5B8F238C}" dt="2024-06-17T16:12:03.105" v="3314" actId="931"/>
          <ac:spMkLst>
            <pc:docMk/>
            <pc:sldMk cId="2995466341" sldId="289"/>
            <ac:spMk id="3" creationId="{20816A71-EEDB-469E-9C88-829242611255}"/>
          </ac:spMkLst>
        </pc:spChg>
        <pc:spChg chg="mod">
          <ac:chgData name="Daniel Macon" userId="51a1eb10-a06e-456f-9048-92705eda4559" providerId="ADAL" clId="{CCE9B69F-4B3B-4423-9F82-8E7D5B8F238C}" dt="2024-06-05T15:47:55.651" v="71" actId="20577"/>
          <ac:spMkLst>
            <pc:docMk/>
            <pc:sldMk cId="2995466341" sldId="289"/>
            <ac:spMk id="4" creationId="{EEBADB12-2491-41E6-8FF1-062692B091A6}"/>
          </ac:spMkLst>
        </pc:spChg>
        <pc:picChg chg="add mod">
          <ac:chgData name="Daniel Macon" userId="51a1eb10-a06e-456f-9048-92705eda4559" providerId="ADAL" clId="{CCE9B69F-4B3B-4423-9F82-8E7D5B8F238C}" dt="2024-06-17T16:12:06.398" v="3315" actId="1440"/>
          <ac:picMkLst>
            <pc:docMk/>
            <pc:sldMk cId="2995466341" sldId="289"/>
            <ac:picMk id="6" creationId="{835A54CC-F1CE-49FA-AAC4-9FD0758813DE}"/>
          </ac:picMkLst>
        </pc:picChg>
      </pc:sldChg>
      <pc:sldChg chg="addSp delSp modSp add">
        <pc:chgData name="Daniel Macon" userId="51a1eb10-a06e-456f-9048-92705eda4559" providerId="ADAL" clId="{CCE9B69F-4B3B-4423-9F82-8E7D5B8F238C}" dt="2024-06-17T20:38:33.830" v="3653" actId="20577"/>
        <pc:sldMkLst>
          <pc:docMk/>
          <pc:sldMk cId="3643658908" sldId="291"/>
        </pc:sldMkLst>
        <pc:spChg chg="mod">
          <ac:chgData name="Daniel Macon" userId="51a1eb10-a06e-456f-9048-92705eda4559" providerId="ADAL" clId="{CCE9B69F-4B3B-4423-9F82-8E7D5B8F238C}" dt="2024-06-05T15:48:29.618" v="121" actId="20577"/>
          <ac:spMkLst>
            <pc:docMk/>
            <pc:sldMk cId="3643658908" sldId="291"/>
            <ac:spMk id="2" creationId="{02E214CD-017C-4BE2-91F7-37117CB9728D}"/>
          </ac:spMkLst>
        </pc:spChg>
        <pc:spChg chg="del mod">
          <ac:chgData name="Daniel Macon" userId="51a1eb10-a06e-456f-9048-92705eda4559" providerId="ADAL" clId="{CCE9B69F-4B3B-4423-9F82-8E7D5B8F238C}" dt="2024-06-17T16:13:38.511" v="3318" actId="931"/>
          <ac:spMkLst>
            <pc:docMk/>
            <pc:sldMk cId="3643658908" sldId="291"/>
            <ac:spMk id="3" creationId="{57E5E46D-2DB5-45C2-8C66-E3305640A3C4}"/>
          </ac:spMkLst>
        </pc:spChg>
        <pc:spChg chg="mod">
          <ac:chgData name="Daniel Macon" userId="51a1eb10-a06e-456f-9048-92705eda4559" providerId="ADAL" clId="{CCE9B69F-4B3B-4423-9F82-8E7D5B8F238C}" dt="2024-06-17T20:38:33.830" v="3653" actId="20577"/>
          <ac:spMkLst>
            <pc:docMk/>
            <pc:sldMk cId="3643658908" sldId="291"/>
            <ac:spMk id="4" creationId="{F235CC78-4D52-4919-A628-4ABAC80AF179}"/>
          </ac:spMkLst>
        </pc:spChg>
        <pc:picChg chg="add mod">
          <ac:chgData name="Daniel Macon" userId="51a1eb10-a06e-456f-9048-92705eda4559" providerId="ADAL" clId="{CCE9B69F-4B3B-4423-9F82-8E7D5B8F238C}" dt="2024-06-17T16:13:45.128" v="3319" actId="1440"/>
          <ac:picMkLst>
            <pc:docMk/>
            <pc:sldMk cId="3643658908" sldId="291"/>
            <ac:picMk id="6" creationId="{7A48E8CB-B290-4232-B5FD-70E349F439B7}"/>
          </ac:picMkLst>
        </pc:picChg>
      </pc:sldChg>
      <pc:sldChg chg="addSp delSp modSp add modAnim">
        <pc:chgData name="Daniel Macon" userId="51a1eb10-a06e-456f-9048-92705eda4559" providerId="ADAL" clId="{CCE9B69F-4B3B-4423-9F82-8E7D5B8F238C}" dt="2024-06-17T20:37:54.698" v="3634"/>
        <pc:sldMkLst>
          <pc:docMk/>
          <pc:sldMk cId="4244602764" sldId="292"/>
        </pc:sldMkLst>
        <pc:spChg chg="mod">
          <ac:chgData name="Daniel Macon" userId="51a1eb10-a06e-456f-9048-92705eda4559" providerId="ADAL" clId="{CCE9B69F-4B3B-4423-9F82-8E7D5B8F238C}" dt="2024-06-05T15:51:37.491" v="508" actId="20577"/>
          <ac:spMkLst>
            <pc:docMk/>
            <pc:sldMk cId="4244602764" sldId="292"/>
            <ac:spMk id="2" creationId="{F0EFF79D-D341-4C75-865A-932EA79B1729}"/>
          </ac:spMkLst>
        </pc:spChg>
        <pc:spChg chg="mod">
          <ac:chgData name="Daniel Macon" userId="51a1eb10-a06e-456f-9048-92705eda4559" providerId="ADAL" clId="{CCE9B69F-4B3B-4423-9F82-8E7D5B8F238C}" dt="2024-06-17T20:36:41.418" v="3625" actId="5793"/>
          <ac:spMkLst>
            <pc:docMk/>
            <pc:sldMk cId="4244602764" sldId="292"/>
            <ac:spMk id="3" creationId="{1FAABC72-05D6-4C31-B393-56568E2F6675}"/>
          </ac:spMkLst>
        </pc:spChg>
        <pc:spChg chg="del mod">
          <ac:chgData name="Daniel Macon" userId="51a1eb10-a06e-456f-9048-92705eda4559" providerId="ADAL" clId="{CCE9B69F-4B3B-4423-9F82-8E7D5B8F238C}" dt="2024-06-17T16:13:12.483" v="3316" actId="931"/>
          <ac:spMkLst>
            <pc:docMk/>
            <pc:sldMk cId="4244602764" sldId="292"/>
            <ac:spMk id="4" creationId="{2E892F1F-CD44-446D-969E-84BB81EFF840}"/>
          </ac:spMkLst>
        </pc:spChg>
        <pc:spChg chg="add mod">
          <ac:chgData name="Daniel Macon" userId="51a1eb10-a06e-456f-9048-92705eda4559" providerId="ADAL" clId="{CCE9B69F-4B3B-4423-9F82-8E7D5B8F238C}" dt="2024-06-17T20:36:49.523" v="3626" actId="12"/>
          <ac:spMkLst>
            <pc:docMk/>
            <pc:sldMk cId="4244602764" sldId="292"/>
            <ac:spMk id="4" creationId="{F0BBB1D8-5BAC-4606-B584-CD0CC0C2DC8F}"/>
          </ac:spMkLst>
        </pc:spChg>
        <pc:picChg chg="add mod">
          <ac:chgData name="Daniel Macon" userId="51a1eb10-a06e-456f-9048-92705eda4559" providerId="ADAL" clId="{CCE9B69F-4B3B-4423-9F82-8E7D5B8F238C}" dt="2024-06-17T20:36:29.967" v="3623" actId="1076"/>
          <ac:picMkLst>
            <pc:docMk/>
            <pc:sldMk cId="4244602764" sldId="292"/>
            <ac:picMk id="6" creationId="{87058EDB-DEBB-48F6-8E81-33607FA5788C}"/>
          </ac:picMkLst>
        </pc:picChg>
      </pc:sldChg>
      <pc:sldChg chg="addSp delSp modSp add modAnim">
        <pc:chgData name="Daniel Macon" userId="51a1eb10-a06e-456f-9048-92705eda4559" providerId="ADAL" clId="{CCE9B69F-4B3B-4423-9F82-8E7D5B8F238C}" dt="2024-06-17T16:36:09.849" v="3556"/>
        <pc:sldMkLst>
          <pc:docMk/>
          <pc:sldMk cId="3613989261" sldId="293"/>
        </pc:sldMkLst>
        <pc:spChg chg="mod">
          <ac:chgData name="Daniel Macon" userId="51a1eb10-a06e-456f-9048-92705eda4559" providerId="ADAL" clId="{CCE9B69F-4B3B-4423-9F82-8E7D5B8F238C}" dt="2024-06-05T16:04:40.924" v="1143" actId="20577"/>
          <ac:spMkLst>
            <pc:docMk/>
            <pc:sldMk cId="3613989261" sldId="293"/>
            <ac:spMk id="2" creationId="{72FF924D-91F5-4449-8A28-6E81A00CB7BF}"/>
          </ac:spMkLst>
        </pc:spChg>
        <pc:spChg chg="del">
          <ac:chgData name="Daniel Macon" userId="51a1eb10-a06e-456f-9048-92705eda4559" providerId="ADAL" clId="{CCE9B69F-4B3B-4423-9F82-8E7D5B8F238C}" dt="2024-06-05T16:04:45.110" v="1144"/>
          <ac:spMkLst>
            <pc:docMk/>
            <pc:sldMk cId="3613989261" sldId="293"/>
            <ac:spMk id="3" creationId="{7B030947-8F35-404F-917A-31766F5E863D}"/>
          </ac:spMkLst>
        </pc:spChg>
        <pc:spChg chg="del">
          <ac:chgData name="Daniel Macon" userId="51a1eb10-a06e-456f-9048-92705eda4559" providerId="ADAL" clId="{CCE9B69F-4B3B-4423-9F82-8E7D5B8F238C}" dt="2024-06-05T16:04:45.110" v="1144"/>
          <ac:spMkLst>
            <pc:docMk/>
            <pc:sldMk cId="3613989261" sldId="293"/>
            <ac:spMk id="4" creationId="{84C56884-F140-4785-9C17-17B69A0A6703}"/>
          </ac:spMkLst>
        </pc:spChg>
        <pc:spChg chg="add mod">
          <ac:chgData name="Daniel Macon" userId="51a1eb10-a06e-456f-9048-92705eda4559" providerId="ADAL" clId="{CCE9B69F-4B3B-4423-9F82-8E7D5B8F238C}" dt="2024-06-05T16:05:14.368" v="1195" actId="403"/>
          <ac:spMkLst>
            <pc:docMk/>
            <pc:sldMk cId="3613989261" sldId="293"/>
            <ac:spMk id="5" creationId="{3B55E915-4772-4A3E-B6B9-56902EBC8463}"/>
          </ac:spMkLst>
        </pc:spChg>
        <pc:spChg chg="add mod">
          <ac:chgData name="Daniel Macon" userId="51a1eb10-a06e-456f-9048-92705eda4559" providerId="ADAL" clId="{CCE9B69F-4B3B-4423-9F82-8E7D5B8F238C}" dt="2024-06-05T16:09:43.329" v="1488" actId="27636"/>
          <ac:spMkLst>
            <pc:docMk/>
            <pc:sldMk cId="3613989261" sldId="293"/>
            <ac:spMk id="6" creationId="{29DA4BA0-D439-4178-B602-B3444234E2E6}"/>
          </ac:spMkLst>
        </pc:spChg>
        <pc:spChg chg="add mod">
          <ac:chgData name="Daniel Macon" userId="51a1eb10-a06e-456f-9048-92705eda4559" providerId="ADAL" clId="{CCE9B69F-4B3B-4423-9F82-8E7D5B8F238C}" dt="2024-06-05T16:05:18.756" v="1198" actId="403"/>
          <ac:spMkLst>
            <pc:docMk/>
            <pc:sldMk cId="3613989261" sldId="293"/>
            <ac:spMk id="7" creationId="{9668B40C-5F6A-462F-A128-663B2C3B5181}"/>
          </ac:spMkLst>
        </pc:spChg>
        <pc:spChg chg="add mod">
          <ac:chgData name="Daniel Macon" userId="51a1eb10-a06e-456f-9048-92705eda4559" providerId="ADAL" clId="{CCE9B69F-4B3B-4423-9F82-8E7D5B8F238C}" dt="2024-06-05T16:09:44.547" v="1495" actId="20577"/>
          <ac:spMkLst>
            <pc:docMk/>
            <pc:sldMk cId="3613989261" sldId="293"/>
            <ac:spMk id="8" creationId="{C6B87984-6C6F-4E75-942F-DA3303985D98}"/>
          </ac:spMkLst>
        </pc:spChg>
      </pc:sldChg>
      <pc:sldChg chg="addSp delSp modSp add">
        <pc:chgData name="Daniel Macon" userId="51a1eb10-a06e-456f-9048-92705eda4559" providerId="ADAL" clId="{CCE9B69F-4B3B-4423-9F82-8E7D5B8F238C}" dt="2024-06-17T16:14:12.019" v="3321" actId="1440"/>
        <pc:sldMkLst>
          <pc:docMk/>
          <pc:sldMk cId="1324516395" sldId="294"/>
        </pc:sldMkLst>
        <pc:spChg chg="mod">
          <ac:chgData name="Daniel Macon" userId="51a1eb10-a06e-456f-9048-92705eda4559" providerId="ADAL" clId="{CCE9B69F-4B3B-4423-9F82-8E7D5B8F238C}" dt="2024-06-05T16:13:57.915" v="1607" actId="20577"/>
          <ac:spMkLst>
            <pc:docMk/>
            <pc:sldMk cId="1324516395" sldId="294"/>
            <ac:spMk id="2" creationId="{DD50BFAB-F61D-4AC9-9909-A957D1505D36}"/>
          </ac:spMkLst>
        </pc:spChg>
        <pc:spChg chg="del">
          <ac:chgData name="Daniel Macon" userId="51a1eb10-a06e-456f-9048-92705eda4559" providerId="ADAL" clId="{CCE9B69F-4B3B-4423-9F82-8E7D5B8F238C}" dt="2024-06-17T16:14:08.550" v="3320" actId="931"/>
          <ac:spMkLst>
            <pc:docMk/>
            <pc:sldMk cId="1324516395" sldId="294"/>
            <ac:spMk id="3" creationId="{89C99584-C955-4A82-BDD8-8A51A57DBE99}"/>
          </ac:spMkLst>
        </pc:spChg>
        <pc:spChg chg="mod">
          <ac:chgData name="Daniel Macon" userId="51a1eb10-a06e-456f-9048-92705eda4559" providerId="ADAL" clId="{CCE9B69F-4B3B-4423-9F82-8E7D5B8F238C}" dt="2024-06-05T16:16:46.011" v="1769" actId="20577"/>
          <ac:spMkLst>
            <pc:docMk/>
            <pc:sldMk cId="1324516395" sldId="294"/>
            <ac:spMk id="4" creationId="{663E6C7F-2E9A-42C3-AFEC-B838E83BBBD6}"/>
          </ac:spMkLst>
        </pc:spChg>
        <pc:picChg chg="add mod">
          <ac:chgData name="Daniel Macon" userId="51a1eb10-a06e-456f-9048-92705eda4559" providerId="ADAL" clId="{CCE9B69F-4B3B-4423-9F82-8E7D5B8F238C}" dt="2024-06-17T16:14:12.019" v="3321" actId="1440"/>
          <ac:picMkLst>
            <pc:docMk/>
            <pc:sldMk cId="1324516395" sldId="294"/>
            <ac:picMk id="6" creationId="{2BCD1F1E-DE40-450D-8527-AFB841F6EEA4}"/>
          </ac:picMkLst>
        </pc:picChg>
      </pc:sldChg>
      <pc:sldChg chg="addSp delSp modSp add modAnim">
        <pc:chgData name="Daniel Macon" userId="51a1eb10-a06e-456f-9048-92705eda4559" providerId="ADAL" clId="{CCE9B69F-4B3B-4423-9F82-8E7D5B8F238C}" dt="2024-06-17T16:37:18.563" v="3607"/>
        <pc:sldMkLst>
          <pc:docMk/>
          <pc:sldMk cId="3676227315" sldId="295"/>
        </pc:sldMkLst>
        <pc:spChg chg="mod">
          <ac:chgData name="Daniel Macon" userId="51a1eb10-a06e-456f-9048-92705eda4559" providerId="ADAL" clId="{CCE9B69F-4B3B-4423-9F82-8E7D5B8F238C}" dt="2024-06-05T16:17:01.266" v="1782" actId="20577"/>
          <ac:spMkLst>
            <pc:docMk/>
            <pc:sldMk cId="3676227315" sldId="295"/>
            <ac:spMk id="2" creationId="{1DBD74DC-2CCC-4A28-A6B4-ABAAC9E9432F}"/>
          </ac:spMkLst>
        </pc:spChg>
        <pc:spChg chg="del">
          <ac:chgData name="Daniel Macon" userId="51a1eb10-a06e-456f-9048-92705eda4559" providerId="ADAL" clId="{CCE9B69F-4B3B-4423-9F82-8E7D5B8F238C}" dt="2024-06-05T16:17:15.225" v="1783"/>
          <ac:spMkLst>
            <pc:docMk/>
            <pc:sldMk cId="3676227315" sldId="295"/>
            <ac:spMk id="3" creationId="{6B3617C1-0F39-4FD3-B115-9C1FC1FCAEA7}"/>
          </ac:spMkLst>
        </pc:spChg>
        <pc:spChg chg="del">
          <ac:chgData name="Daniel Macon" userId="51a1eb10-a06e-456f-9048-92705eda4559" providerId="ADAL" clId="{CCE9B69F-4B3B-4423-9F82-8E7D5B8F238C}" dt="2024-06-05T16:17:15.225" v="1783"/>
          <ac:spMkLst>
            <pc:docMk/>
            <pc:sldMk cId="3676227315" sldId="295"/>
            <ac:spMk id="4" creationId="{75D2F397-A269-414F-B6F6-3B2E23E879C7}"/>
          </ac:spMkLst>
        </pc:spChg>
        <pc:spChg chg="add mod">
          <ac:chgData name="Daniel Macon" userId="51a1eb10-a06e-456f-9048-92705eda4559" providerId="ADAL" clId="{CCE9B69F-4B3B-4423-9F82-8E7D5B8F238C}" dt="2024-06-05T16:17:23.947" v="1800" actId="20577"/>
          <ac:spMkLst>
            <pc:docMk/>
            <pc:sldMk cId="3676227315" sldId="295"/>
            <ac:spMk id="5" creationId="{8F60D514-5D3B-436F-993B-E99B0427A5BD}"/>
          </ac:spMkLst>
        </pc:spChg>
        <pc:spChg chg="add mod">
          <ac:chgData name="Daniel Macon" userId="51a1eb10-a06e-456f-9048-92705eda4559" providerId="ADAL" clId="{CCE9B69F-4B3B-4423-9F82-8E7D5B8F238C}" dt="2024-06-17T16:36:53.928" v="3602" actId="20577"/>
          <ac:spMkLst>
            <pc:docMk/>
            <pc:sldMk cId="3676227315" sldId="295"/>
            <ac:spMk id="6" creationId="{A5F45571-B4DB-4BDF-9903-93C1DE1A5151}"/>
          </ac:spMkLst>
        </pc:spChg>
        <pc:spChg chg="add mod">
          <ac:chgData name="Daniel Macon" userId="51a1eb10-a06e-456f-9048-92705eda4559" providerId="ADAL" clId="{CCE9B69F-4B3B-4423-9F82-8E7D5B8F238C}" dt="2024-06-05T16:17:31.835" v="1816" actId="20577"/>
          <ac:spMkLst>
            <pc:docMk/>
            <pc:sldMk cId="3676227315" sldId="295"/>
            <ac:spMk id="7" creationId="{5B9711BE-62B5-48F4-A6A9-4DA2EA70F51E}"/>
          </ac:spMkLst>
        </pc:spChg>
        <pc:spChg chg="add mod">
          <ac:chgData name="Daniel Macon" userId="51a1eb10-a06e-456f-9048-92705eda4559" providerId="ADAL" clId="{CCE9B69F-4B3B-4423-9F82-8E7D5B8F238C}" dt="2024-06-17T16:36:52.415" v="3591" actId="27636"/>
          <ac:spMkLst>
            <pc:docMk/>
            <pc:sldMk cId="3676227315" sldId="295"/>
            <ac:spMk id="8" creationId="{30519D2A-1260-4F4B-952A-4CEE90E2586B}"/>
          </ac:spMkLst>
        </pc:spChg>
      </pc:sldChg>
      <pc:sldChg chg="addSp delSp modSp add modAnim">
        <pc:chgData name="Daniel Macon" userId="51a1eb10-a06e-456f-9048-92705eda4559" providerId="ADAL" clId="{CCE9B69F-4B3B-4423-9F82-8E7D5B8F238C}" dt="2024-06-17T18:01:45.689" v="3608"/>
        <pc:sldMkLst>
          <pc:docMk/>
          <pc:sldMk cId="592243665" sldId="296"/>
        </pc:sldMkLst>
        <pc:spChg chg="mod">
          <ac:chgData name="Daniel Macon" userId="51a1eb10-a06e-456f-9048-92705eda4559" providerId="ADAL" clId="{CCE9B69F-4B3B-4423-9F82-8E7D5B8F238C}" dt="2024-06-05T16:25:07.495" v="2119" actId="20577"/>
          <ac:spMkLst>
            <pc:docMk/>
            <pc:sldMk cId="592243665" sldId="296"/>
            <ac:spMk id="2" creationId="{FAA64FB8-862D-4618-936D-0F36B9B7A0AD}"/>
          </ac:spMkLst>
        </pc:spChg>
        <pc:spChg chg="del">
          <ac:chgData name="Daniel Macon" userId="51a1eb10-a06e-456f-9048-92705eda4559" providerId="ADAL" clId="{CCE9B69F-4B3B-4423-9F82-8E7D5B8F238C}" dt="2024-06-05T16:25:10.454" v="2120"/>
          <ac:spMkLst>
            <pc:docMk/>
            <pc:sldMk cId="592243665" sldId="296"/>
            <ac:spMk id="3" creationId="{F7619511-7F04-4306-8B1C-DEB0CB4D59BD}"/>
          </ac:spMkLst>
        </pc:spChg>
        <pc:spChg chg="del">
          <ac:chgData name="Daniel Macon" userId="51a1eb10-a06e-456f-9048-92705eda4559" providerId="ADAL" clId="{CCE9B69F-4B3B-4423-9F82-8E7D5B8F238C}" dt="2024-06-05T16:25:10.454" v="2120"/>
          <ac:spMkLst>
            <pc:docMk/>
            <pc:sldMk cId="592243665" sldId="296"/>
            <ac:spMk id="4" creationId="{DB06ADC5-C7DD-4B13-9342-4E820D808A78}"/>
          </ac:spMkLst>
        </pc:spChg>
        <pc:spChg chg="del">
          <ac:chgData name="Daniel Macon" userId="51a1eb10-a06e-456f-9048-92705eda4559" providerId="ADAL" clId="{CCE9B69F-4B3B-4423-9F82-8E7D5B8F238C}" dt="2024-06-05T16:25:10.454" v="2120"/>
          <ac:spMkLst>
            <pc:docMk/>
            <pc:sldMk cId="592243665" sldId="296"/>
            <ac:spMk id="5" creationId="{0954DBCD-429E-48C0-829E-D41451C7C258}"/>
          </ac:spMkLst>
        </pc:spChg>
        <pc:spChg chg="del">
          <ac:chgData name="Daniel Macon" userId="51a1eb10-a06e-456f-9048-92705eda4559" providerId="ADAL" clId="{CCE9B69F-4B3B-4423-9F82-8E7D5B8F238C}" dt="2024-06-05T16:25:10.454" v="2120"/>
          <ac:spMkLst>
            <pc:docMk/>
            <pc:sldMk cId="592243665" sldId="296"/>
            <ac:spMk id="6" creationId="{5042C915-F502-434E-A389-C13C1695D6D5}"/>
          </ac:spMkLst>
        </pc:spChg>
        <pc:spChg chg="add mod">
          <ac:chgData name="Daniel Macon" userId="51a1eb10-a06e-456f-9048-92705eda4559" providerId="ADAL" clId="{CCE9B69F-4B3B-4423-9F82-8E7D5B8F238C}" dt="2024-06-05T16:28:10.749" v="2432" actId="20577"/>
          <ac:spMkLst>
            <pc:docMk/>
            <pc:sldMk cId="592243665" sldId="296"/>
            <ac:spMk id="7" creationId="{00C21091-07AA-4A5E-8F99-D7D6E76B29AA}"/>
          </ac:spMkLst>
        </pc:spChg>
        <pc:spChg chg="add del mod">
          <ac:chgData name="Daniel Macon" userId="51a1eb10-a06e-456f-9048-92705eda4559" providerId="ADAL" clId="{CCE9B69F-4B3B-4423-9F82-8E7D5B8F238C}" dt="2024-06-17T16:15:00.357" v="3322" actId="931"/>
          <ac:spMkLst>
            <pc:docMk/>
            <pc:sldMk cId="592243665" sldId="296"/>
            <ac:spMk id="8" creationId="{5C1768A6-4770-4D56-B9E8-0CBCBE6AB123}"/>
          </ac:spMkLst>
        </pc:spChg>
        <pc:picChg chg="add mod">
          <ac:chgData name="Daniel Macon" userId="51a1eb10-a06e-456f-9048-92705eda4559" providerId="ADAL" clId="{CCE9B69F-4B3B-4423-9F82-8E7D5B8F238C}" dt="2024-06-17T16:15:03.775" v="3323" actId="1440"/>
          <ac:picMkLst>
            <pc:docMk/>
            <pc:sldMk cId="592243665" sldId="296"/>
            <ac:picMk id="4" creationId="{15E6759E-4D31-48CA-AB79-8B98B21BF2F8}"/>
          </ac:picMkLst>
        </pc:picChg>
      </pc:sldChg>
      <pc:sldChg chg="addSp delSp modSp add modAnim">
        <pc:chgData name="Daniel Macon" userId="51a1eb10-a06e-456f-9048-92705eda4559" providerId="ADAL" clId="{CCE9B69F-4B3B-4423-9F82-8E7D5B8F238C}" dt="2024-06-17T18:01:59.928" v="3610"/>
        <pc:sldMkLst>
          <pc:docMk/>
          <pc:sldMk cId="2932415005" sldId="297"/>
        </pc:sldMkLst>
        <pc:spChg chg="mod">
          <ac:chgData name="Daniel Macon" userId="51a1eb10-a06e-456f-9048-92705eda4559" providerId="ADAL" clId="{CCE9B69F-4B3B-4423-9F82-8E7D5B8F238C}" dt="2024-06-05T16:28:39.485" v="2459" actId="5793"/>
          <ac:spMkLst>
            <pc:docMk/>
            <pc:sldMk cId="2932415005" sldId="297"/>
            <ac:spMk id="2" creationId="{068D691C-8EB4-40F5-AEBA-C4BA52E2DBF0}"/>
          </ac:spMkLst>
        </pc:spChg>
        <pc:spChg chg="del">
          <ac:chgData name="Daniel Macon" userId="51a1eb10-a06e-456f-9048-92705eda4559" providerId="ADAL" clId="{CCE9B69F-4B3B-4423-9F82-8E7D5B8F238C}" dt="2024-06-17T16:15:40.792" v="3324" actId="931"/>
          <ac:spMkLst>
            <pc:docMk/>
            <pc:sldMk cId="2932415005" sldId="297"/>
            <ac:spMk id="3" creationId="{808D25F3-4DF7-4C77-BF35-AB8CBD9C0B6B}"/>
          </ac:spMkLst>
        </pc:spChg>
        <pc:spChg chg="mod">
          <ac:chgData name="Daniel Macon" userId="51a1eb10-a06e-456f-9048-92705eda4559" providerId="ADAL" clId="{CCE9B69F-4B3B-4423-9F82-8E7D5B8F238C}" dt="2024-06-05T16:29:53.260" v="2680" actId="20577"/>
          <ac:spMkLst>
            <pc:docMk/>
            <pc:sldMk cId="2932415005" sldId="297"/>
            <ac:spMk id="4" creationId="{E5B3B6A1-5F1E-45B4-8635-B696BF84DA7B}"/>
          </ac:spMkLst>
        </pc:spChg>
        <pc:picChg chg="add mod">
          <ac:chgData name="Daniel Macon" userId="51a1eb10-a06e-456f-9048-92705eda4559" providerId="ADAL" clId="{CCE9B69F-4B3B-4423-9F82-8E7D5B8F238C}" dt="2024-06-17T16:15:43.400" v="3325" actId="1440"/>
          <ac:picMkLst>
            <pc:docMk/>
            <pc:sldMk cId="2932415005" sldId="297"/>
            <ac:picMk id="6" creationId="{A92B1414-A250-4A6E-915E-42CD157B0296}"/>
          </ac:picMkLst>
        </pc:picChg>
      </pc:sldChg>
      <pc:sldChg chg="addSp delSp modSp add modAnim">
        <pc:chgData name="Daniel Macon" userId="51a1eb10-a06e-456f-9048-92705eda4559" providerId="ADAL" clId="{CCE9B69F-4B3B-4423-9F82-8E7D5B8F238C}" dt="2024-06-17T18:02:25.611" v="3612"/>
        <pc:sldMkLst>
          <pc:docMk/>
          <pc:sldMk cId="2314983621" sldId="298"/>
        </pc:sldMkLst>
        <pc:spChg chg="mod">
          <ac:chgData name="Daniel Macon" userId="51a1eb10-a06e-456f-9048-92705eda4559" providerId="ADAL" clId="{CCE9B69F-4B3B-4423-9F82-8E7D5B8F238C}" dt="2024-06-05T16:32:35.396" v="2711" actId="20577"/>
          <ac:spMkLst>
            <pc:docMk/>
            <pc:sldMk cId="2314983621" sldId="298"/>
            <ac:spMk id="2" creationId="{9F6D44A8-6F2C-4F2D-B3DF-1EDC6B98B88E}"/>
          </ac:spMkLst>
        </pc:spChg>
        <pc:spChg chg="mod">
          <ac:chgData name="Daniel Macon" userId="51a1eb10-a06e-456f-9048-92705eda4559" providerId="ADAL" clId="{CCE9B69F-4B3B-4423-9F82-8E7D5B8F238C}" dt="2024-06-05T16:33:43.669" v="2921" actId="20577"/>
          <ac:spMkLst>
            <pc:docMk/>
            <pc:sldMk cId="2314983621" sldId="298"/>
            <ac:spMk id="3" creationId="{B388E22B-691A-4733-BA6F-1F565213C644}"/>
          </ac:spMkLst>
        </pc:spChg>
        <pc:spChg chg="del mod">
          <ac:chgData name="Daniel Macon" userId="51a1eb10-a06e-456f-9048-92705eda4559" providerId="ADAL" clId="{CCE9B69F-4B3B-4423-9F82-8E7D5B8F238C}" dt="2024-06-17T16:16:04.230" v="3326" actId="931"/>
          <ac:spMkLst>
            <pc:docMk/>
            <pc:sldMk cId="2314983621" sldId="298"/>
            <ac:spMk id="4" creationId="{FFDA6DCF-3A10-4EB1-AA70-7B467B5D70D3}"/>
          </ac:spMkLst>
        </pc:spChg>
        <pc:picChg chg="add mod">
          <ac:chgData name="Daniel Macon" userId="51a1eb10-a06e-456f-9048-92705eda4559" providerId="ADAL" clId="{CCE9B69F-4B3B-4423-9F82-8E7D5B8F238C}" dt="2024-06-17T16:16:07.308" v="3327" actId="1440"/>
          <ac:picMkLst>
            <pc:docMk/>
            <pc:sldMk cId="2314983621" sldId="298"/>
            <ac:picMk id="6" creationId="{C0930FFC-7C3C-4D2B-B2CF-465C3FC9EBB7}"/>
          </ac:picMkLst>
        </pc:picChg>
      </pc:sldChg>
      <pc:sldChg chg="addSp delSp modSp add">
        <pc:chgData name="Daniel Macon" userId="51a1eb10-a06e-456f-9048-92705eda4559" providerId="ADAL" clId="{CCE9B69F-4B3B-4423-9F82-8E7D5B8F238C}" dt="2024-06-17T16:17:24.999" v="3329" actId="1440"/>
        <pc:sldMkLst>
          <pc:docMk/>
          <pc:sldMk cId="1932047818" sldId="299"/>
        </pc:sldMkLst>
        <pc:spChg chg="mod">
          <ac:chgData name="Daniel Macon" userId="51a1eb10-a06e-456f-9048-92705eda4559" providerId="ADAL" clId="{CCE9B69F-4B3B-4423-9F82-8E7D5B8F238C}" dt="2024-06-05T16:33:54.676" v="2949" actId="20577"/>
          <ac:spMkLst>
            <pc:docMk/>
            <pc:sldMk cId="1932047818" sldId="299"/>
            <ac:spMk id="2" creationId="{302D8125-0A86-4817-9C67-7DA4FAA12348}"/>
          </ac:spMkLst>
        </pc:spChg>
        <pc:spChg chg="del">
          <ac:chgData name="Daniel Macon" userId="51a1eb10-a06e-456f-9048-92705eda4559" providerId="ADAL" clId="{CCE9B69F-4B3B-4423-9F82-8E7D5B8F238C}" dt="2024-06-17T16:17:20.629" v="3328" actId="931"/>
          <ac:spMkLst>
            <pc:docMk/>
            <pc:sldMk cId="1932047818" sldId="299"/>
            <ac:spMk id="3" creationId="{588D562C-277E-4B05-A797-0704A58EB82E}"/>
          </ac:spMkLst>
        </pc:spChg>
        <pc:spChg chg="mod">
          <ac:chgData name="Daniel Macon" userId="51a1eb10-a06e-456f-9048-92705eda4559" providerId="ADAL" clId="{CCE9B69F-4B3B-4423-9F82-8E7D5B8F238C}" dt="2024-06-05T16:34:48.773" v="3125" actId="20577"/>
          <ac:spMkLst>
            <pc:docMk/>
            <pc:sldMk cId="1932047818" sldId="299"/>
            <ac:spMk id="4" creationId="{7E04D363-93F9-4830-9BDE-67DBDF6C811A}"/>
          </ac:spMkLst>
        </pc:spChg>
        <pc:picChg chg="add mod">
          <ac:chgData name="Daniel Macon" userId="51a1eb10-a06e-456f-9048-92705eda4559" providerId="ADAL" clId="{CCE9B69F-4B3B-4423-9F82-8E7D5B8F238C}" dt="2024-06-17T16:17:24.999" v="3329" actId="1440"/>
          <ac:picMkLst>
            <pc:docMk/>
            <pc:sldMk cId="1932047818" sldId="299"/>
            <ac:picMk id="6" creationId="{C3B4AEC9-024C-4E51-AF02-1638C22FB0F7}"/>
          </ac:picMkLst>
        </pc:picChg>
      </pc:sldChg>
      <pc:sldChg chg="addSp delSp modSp add modAnim">
        <pc:chgData name="Daniel Macon" userId="51a1eb10-a06e-456f-9048-92705eda4559" providerId="ADAL" clId="{CCE9B69F-4B3B-4423-9F82-8E7D5B8F238C}" dt="2024-06-17T16:35:37.782" v="3551"/>
        <pc:sldMkLst>
          <pc:docMk/>
          <pc:sldMk cId="3533330034" sldId="300"/>
        </pc:sldMkLst>
        <pc:spChg chg="mod">
          <ac:chgData name="Daniel Macon" userId="51a1eb10-a06e-456f-9048-92705eda4559" providerId="ADAL" clId="{CCE9B69F-4B3B-4423-9F82-8E7D5B8F238C}" dt="2024-06-05T19:00:44.229" v="3145" actId="20577"/>
          <ac:spMkLst>
            <pc:docMk/>
            <pc:sldMk cId="3533330034" sldId="300"/>
            <ac:spMk id="2" creationId="{2962C566-6FA7-41E4-A0CA-555ED50FE80F}"/>
          </ac:spMkLst>
        </pc:spChg>
        <pc:spChg chg="del">
          <ac:chgData name="Daniel Macon" userId="51a1eb10-a06e-456f-9048-92705eda4559" providerId="ADAL" clId="{CCE9B69F-4B3B-4423-9F82-8E7D5B8F238C}" dt="2024-06-05T19:00:47.845" v="3146"/>
          <ac:spMkLst>
            <pc:docMk/>
            <pc:sldMk cId="3533330034" sldId="300"/>
            <ac:spMk id="3" creationId="{FE1C9057-0DCB-4A48-8E51-FC05101E8159}"/>
          </ac:spMkLst>
        </pc:spChg>
        <pc:spChg chg="add del mod">
          <ac:chgData name="Daniel Macon" userId="51a1eb10-a06e-456f-9048-92705eda4559" providerId="ADAL" clId="{CCE9B69F-4B3B-4423-9F82-8E7D5B8F238C}" dt="2024-06-05T19:01:46.868" v="3274" actId="931"/>
          <ac:spMkLst>
            <pc:docMk/>
            <pc:sldMk cId="3533330034" sldId="300"/>
            <ac:spMk id="4" creationId="{655744E8-A276-4D33-993F-BC57721D544D}"/>
          </ac:spMkLst>
        </pc:spChg>
        <pc:spChg chg="add mod">
          <ac:chgData name="Daniel Macon" userId="51a1eb10-a06e-456f-9048-92705eda4559" providerId="ADAL" clId="{CCE9B69F-4B3B-4423-9F82-8E7D5B8F238C}" dt="2024-06-05T19:01:28.920" v="3273" actId="20577"/>
          <ac:spMkLst>
            <pc:docMk/>
            <pc:sldMk cId="3533330034" sldId="300"/>
            <ac:spMk id="5" creationId="{BCC94556-76D6-4C49-81E6-AFC73677359F}"/>
          </ac:spMkLst>
        </pc:spChg>
        <pc:picChg chg="add mod">
          <ac:chgData name="Daniel Macon" userId="51a1eb10-a06e-456f-9048-92705eda4559" providerId="ADAL" clId="{CCE9B69F-4B3B-4423-9F82-8E7D5B8F238C}" dt="2024-06-05T19:01:52.272" v="3275" actId="1440"/>
          <ac:picMkLst>
            <pc:docMk/>
            <pc:sldMk cId="3533330034" sldId="300"/>
            <ac:picMk id="7" creationId="{5DEE6A61-99EC-4ADE-9C47-5F35DFD0D20C}"/>
          </ac:picMkLst>
        </pc:picChg>
      </pc:sldChg>
      <pc:sldChg chg="addSp delSp modSp add">
        <pc:chgData name="Daniel Macon" userId="51a1eb10-a06e-456f-9048-92705eda4559" providerId="ADAL" clId="{CCE9B69F-4B3B-4423-9F82-8E7D5B8F238C}" dt="2024-06-17T16:29:06.791" v="3523" actId="1076"/>
        <pc:sldMkLst>
          <pc:docMk/>
          <pc:sldMk cId="3725399264" sldId="301"/>
        </pc:sldMkLst>
        <pc:spChg chg="del">
          <ac:chgData name="Daniel Macon" userId="51a1eb10-a06e-456f-9048-92705eda4559" providerId="ADAL" clId="{CCE9B69F-4B3B-4423-9F82-8E7D5B8F238C}" dt="2024-06-17T16:18:20.191" v="3333"/>
          <ac:spMkLst>
            <pc:docMk/>
            <pc:sldMk cId="3725399264" sldId="301"/>
            <ac:spMk id="2" creationId="{9B9DD1AE-5895-4FF2-A393-33CE0BF450D7}"/>
          </ac:spMkLst>
        </pc:spChg>
        <pc:spChg chg="del">
          <ac:chgData name="Daniel Macon" userId="51a1eb10-a06e-456f-9048-92705eda4559" providerId="ADAL" clId="{CCE9B69F-4B3B-4423-9F82-8E7D5B8F238C}" dt="2024-06-17T16:18:20.191" v="3333"/>
          <ac:spMkLst>
            <pc:docMk/>
            <pc:sldMk cId="3725399264" sldId="301"/>
            <ac:spMk id="3" creationId="{7734E27E-4672-4E30-9DC6-AB90D848F855}"/>
          </ac:spMkLst>
        </pc:spChg>
        <pc:spChg chg="del">
          <ac:chgData name="Daniel Macon" userId="51a1eb10-a06e-456f-9048-92705eda4559" providerId="ADAL" clId="{CCE9B69F-4B3B-4423-9F82-8E7D5B8F238C}" dt="2024-06-17T16:18:20.191" v="3333"/>
          <ac:spMkLst>
            <pc:docMk/>
            <pc:sldMk cId="3725399264" sldId="301"/>
            <ac:spMk id="4" creationId="{A01ACFF0-A80C-46D5-8741-60F4A2F99471}"/>
          </ac:spMkLst>
        </pc:spChg>
        <pc:spChg chg="add mod">
          <ac:chgData name="Daniel Macon" userId="51a1eb10-a06e-456f-9048-92705eda4559" providerId="ADAL" clId="{CCE9B69F-4B3B-4423-9F82-8E7D5B8F238C}" dt="2024-06-17T16:18:27.355" v="3353" actId="20577"/>
          <ac:spMkLst>
            <pc:docMk/>
            <pc:sldMk cId="3725399264" sldId="301"/>
            <ac:spMk id="5" creationId="{EDF9031C-7EDE-43BB-A085-60E857FAB9EF}"/>
          </ac:spMkLst>
        </pc:spChg>
        <pc:spChg chg="add del mod">
          <ac:chgData name="Daniel Macon" userId="51a1eb10-a06e-456f-9048-92705eda4559" providerId="ADAL" clId="{CCE9B69F-4B3B-4423-9F82-8E7D5B8F238C}" dt="2024-06-17T16:23:19.140" v="3354"/>
          <ac:spMkLst>
            <pc:docMk/>
            <pc:sldMk cId="3725399264" sldId="301"/>
            <ac:spMk id="6" creationId="{FF4FBD5E-4E50-4196-AC36-5B632721CDBA}"/>
          </ac:spMkLst>
        </pc:spChg>
        <pc:spChg chg="add mod">
          <ac:chgData name="Daniel Macon" userId="51a1eb10-a06e-456f-9048-92705eda4559" providerId="ADAL" clId="{CCE9B69F-4B3B-4423-9F82-8E7D5B8F238C}" dt="2024-06-17T16:23:59.856" v="3502" actId="27636"/>
          <ac:spMkLst>
            <pc:docMk/>
            <pc:sldMk cId="3725399264" sldId="301"/>
            <ac:spMk id="7" creationId="{3381FD44-3A3F-4598-9FB6-4C072F727C1D}"/>
          </ac:spMkLst>
        </pc:spChg>
        <pc:spChg chg="add del mod">
          <ac:chgData name="Daniel Macon" userId="51a1eb10-a06e-456f-9048-92705eda4559" providerId="ADAL" clId="{CCE9B69F-4B3B-4423-9F82-8E7D5B8F238C}" dt="2024-06-17T16:25:50.099" v="3516"/>
          <ac:spMkLst>
            <pc:docMk/>
            <pc:sldMk cId="3725399264" sldId="301"/>
            <ac:spMk id="8" creationId="{64FE3BE8-91CA-480E-86A2-945853B9FED8}"/>
          </ac:spMkLst>
        </pc:spChg>
        <pc:spChg chg="add mod">
          <ac:chgData name="Daniel Macon" userId="51a1eb10-a06e-456f-9048-92705eda4559" providerId="ADAL" clId="{CCE9B69F-4B3B-4423-9F82-8E7D5B8F238C}" dt="2024-06-17T16:24:01.665" v="3515" actId="20577"/>
          <ac:spMkLst>
            <pc:docMk/>
            <pc:sldMk cId="3725399264" sldId="301"/>
            <ac:spMk id="9" creationId="{0B146D9D-C3F5-422A-B57A-824D381B1D8F}"/>
          </ac:spMkLst>
        </pc:spChg>
        <pc:spChg chg="add del mod">
          <ac:chgData name="Daniel Macon" userId="51a1eb10-a06e-456f-9048-92705eda4559" providerId="ADAL" clId="{CCE9B69F-4B3B-4423-9F82-8E7D5B8F238C}" dt="2024-06-17T16:27:20.739" v="3518"/>
          <ac:spMkLst>
            <pc:docMk/>
            <pc:sldMk cId="3725399264" sldId="301"/>
            <ac:spMk id="10" creationId="{E79D791F-61E1-4907-BFD8-83EE46A71B01}"/>
          </ac:spMkLst>
        </pc:spChg>
        <pc:spChg chg="add del mod">
          <ac:chgData name="Daniel Macon" userId="51a1eb10-a06e-456f-9048-92705eda4559" providerId="ADAL" clId="{CCE9B69F-4B3B-4423-9F82-8E7D5B8F238C}" dt="2024-06-17T16:29:03.321" v="3522"/>
          <ac:spMkLst>
            <pc:docMk/>
            <pc:sldMk cId="3725399264" sldId="301"/>
            <ac:spMk id="12" creationId="{E77007B6-FB87-44F3-A611-81187C6CB3F8}"/>
          </ac:spMkLst>
        </pc:spChg>
        <pc:picChg chg="add del mod">
          <ac:chgData name="Daniel Macon" userId="51a1eb10-a06e-456f-9048-92705eda4559" providerId="ADAL" clId="{CCE9B69F-4B3B-4423-9F82-8E7D5B8F238C}" dt="2024-06-17T16:28:29.678" v="3521" actId="478"/>
          <ac:picMkLst>
            <pc:docMk/>
            <pc:sldMk cId="3725399264" sldId="301"/>
            <ac:picMk id="1026" creationId="{1C4B97E4-3BBE-4D52-AEDA-B12985E4EBD6}"/>
          </ac:picMkLst>
        </pc:picChg>
        <pc:picChg chg="add mod">
          <ac:chgData name="Daniel Macon" userId="51a1eb10-a06e-456f-9048-92705eda4559" providerId="ADAL" clId="{CCE9B69F-4B3B-4423-9F82-8E7D5B8F238C}" dt="2024-06-17T16:27:34.016" v="3520" actId="1076"/>
          <ac:picMkLst>
            <pc:docMk/>
            <pc:sldMk cId="3725399264" sldId="301"/>
            <ac:picMk id="1028" creationId="{84635E1A-4472-4147-A83B-B4C7AD9BAF14}"/>
          </ac:picMkLst>
        </pc:picChg>
        <pc:picChg chg="add mod">
          <ac:chgData name="Daniel Macon" userId="51a1eb10-a06e-456f-9048-92705eda4559" providerId="ADAL" clId="{CCE9B69F-4B3B-4423-9F82-8E7D5B8F238C}" dt="2024-06-17T16:29:06.791" v="3523" actId="1076"/>
          <ac:picMkLst>
            <pc:docMk/>
            <pc:sldMk cId="3725399264" sldId="301"/>
            <ac:picMk id="1030" creationId="{D6FCC075-D5F2-444F-9270-D57531FD5ACB}"/>
          </ac:picMkLst>
        </pc:picChg>
      </pc:sldChg>
      <pc:sldChg chg="add del">
        <pc:chgData name="Daniel Macon" userId="51a1eb10-a06e-456f-9048-92705eda4559" providerId="ADAL" clId="{CCE9B69F-4B3B-4423-9F82-8E7D5B8F238C}" dt="2024-06-17T16:18:14.886" v="3332"/>
        <pc:sldMkLst>
          <pc:docMk/>
          <pc:sldMk cId="1635607967" sldId="302"/>
        </pc:sldMkLst>
      </pc:sldChg>
      <pc:sldChg chg="addSp delSp modSp add">
        <pc:chgData name="Daniel Macon" userId="51a1eb10-a06e-456f-9048-92705eda4559" providerId="ADAL" clId="{CCE9B69F-4B3B-4423-9F82-8E7D5B8F238C}" dt="2024-06-17T16:31:05.309" v="3544" actId="1076"/>
        <pc:sldMkLst>
          <pc:docMk/>
          <pc:sldMk cId="2505106928" sldId="302"/>
        </pc:sldMkLst>
        <pc:spChg chg="del">
          <ac:chgData name="Daniel Macon" userId="51a1eb10-a06e-456f-9048-92705eda4559" providerId="ADAL" clId="{CCE9B69F-4B3B-4423-9F82-8E7D5B8F238C}" dt="2024-06-17T16:29:35.968" v="3525"/>
          <ac:spMkLst>
            <pc:docMk/>
            <pc:sldMk cId="2505106928" sldId="302"/>
            <ac:spMk id="2" creationId="{8239933F-B60A-463D-88B2-08C9C16D845C}"/>
          </ac:spMkLst>
        </pc:spChg>
        <pc:spChg chg="del">
          <ac:chgData name="Daniel Macon" userId="51a1eb10-a06e-456f-9048-92705eda4559" providerId="ADAL" clId="{CCE9B69F-4B3B-4423-9F82-8E7D5B8F238C}" dt="2024-06-17T16:29:35.968" v="3525"/>
          <ac:spMkLst>
            <pc:docMk/>
            <pc:sldMk cId="2505106928" sldId="302"/>
            <ac:spMk id="3" creationId="{6408B0E2-6FC1-4411-9A3A-0944B0782C0E}"/>
          </ac:spMkLst>
        </pc:spChg>
        <pc:spChg chg="del">
          <ac:chgData name="Daniel Macon" userId="51a1eb10-a06e-456f-9048-92705eda4559" providerId="ADAL" clId="{CCE9B69F-4B3B-4423-9F82-8E7D5B8F238C}" dt="2024-06-17T16:29:35.968" v="3525"/>
          <ac:spMkLst>
            <pc:docMk/>
            <pc:sldMk cId="2505106928" sldId="302"/>
            <ac:spMk id="4" creationId="{D914A2D1-1387-4600-BB33-9F169BDCEAAC}"/>
          </ac:spMkLst>
        </pc:spChg>
        <pc:spChg chg="del">
          <ac:chgData name="Daniel Macon" userId="51a1eb10-a06e-456f-9048-92705eda4559" providerId="ADAL" clId="{CCE9B69F-4B3B-4423-9F82-8E7D5B8F238C}" dt="2024-06-17T16:29:35.968" v="3525"/>
          <ac:spMkLst>
            <pc:docMk/>
            <pc:sldMk cId="2505106928" sldId="302"/>
            <ac:spMk id="5" creationId="{8376B229-6DB4-461B-81F7-73AED88FAE95}"/>
          </ac:spMkLst>
        </pc:spChg>
        <pc:spChg chg="del">
          <ac:chgData name="Daniel Macon" userId="51a1eb10-a06e-456f-9048-92705eda4559" providerId="ADAL" clId="{CCE9B69F-4B3B-4423-9F82-8E7D5B8F238C}" dt="2024-06-17T16:29:35.968" v="3525"/>
          <ac:spMkLst>
            <pc:docMk/>
            <pc:sldMk cId="2505106928" sldId="302"/>
            <ac:spMk id="6" creationId="{9400D9A3-F9EA-466D-8C61-FDCB55D61FD3}"/>
          </ac:spMkLst>
        </pc:spChg>
        <pc:spChg chg="add mod">
          <ac:chgData name="Daniel Macon" userId="51a1eb10-a06e-456f-9048-92705eda4559" providerId="ADAL" clId="{CCE9B69F-4B3B-4423-9F82-8E7D5B8F238C}" dt="2024-06-17T16:30:54.706" v="3543" actId="207"/>
          <ac:spMkLst>
            <pc:docMk/>
            <pc:sldMk cId="2505106928" sldId="302"/>
            <ac:spMk id="7" creationId="{1EDF4010-7EA9-4A8F-8271-F03EB0BC8FF8}"/>
          </ac:spMkLst>
        </pc:spChg>
        <pc:spChg chg="add del mod">
          <ac:chgData name="Daniel Macon" userId="51a1eb10-a06e-456f-9048-92705eda4559" providerId="ADAL" clId="{CCE9B69F-4B3B-4423-9F82-8E7D5B8F238C}" dt="2024-06-17T16:30:18.421" v="3536" actId="931"/>
          <ac:spMkLst>
            <pc:docMk/>
            <pc:sldMk cId="2505106928" sldId="302"/>
            <ac:spMk id="8" creationId="{07391F8C-ED8D-44F9-9126-5E90BBD146C7}"/>
          </ac:spMkLst>
        </pc:spChg>
        <pc:picChg chg="add mod ord modCrop">
          <ac:chgData name="Daniel Macon" userId="51a1eb10-a06e-456f-9048-92705eda4559" providerId="ADAL" clId="{CCE9B69F-4B3B-4423-9F82-8E7D5B8F238C}" dt="2024-06-17T16:31:05.309" v="3544" actId="1076"/>
          <ac:picMkLst>
            <pc:docMk/>
            <pc:sldMk cId="2505106928" sldId="302"/>
            <ac:picMk id="10" creationId="{B7149B3C-F726-4EC5-8B72-C648DA13E81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E98AD-7B51-4DC6-82E1-521A52F6A235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40387-D8E8-4747-B676-98ED036C8F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257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0CA8BD-0DB8-644A-9282-E9F3E48811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7097485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E88C916-3666-9740-89F0-549B7BA79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7321"/>
            <a:ext cx="10515600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60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F8CCC4-58F0-AE4A-83B2-DFB6FD6EAF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4361380"/>
            <a:ext cx="3414109" cy="6604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Presented by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40280E-9AA3-484F-A058-312163E8EC4A}"/>
              </a:ext>
            </a:extLst>
          </p:cNvPr>
          <p:cNvSpPr/>
          <p:nvPr userDrawn="1"/>
        </p:nvSpPr>
        <p:spPr>
          <a:xfrm>
            <a:off x="8562110" y="6174350"/>
            <a:ext cx="3629890" cy="683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43F913D-44F0-6943-AF7B-1B5EDA4EA8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057207"/>
            <a:ext cx="2859088" cy="53181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7FFB7-E6B7-604F-AB8A-3636592F9D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750550"/>
            <a:ext cx="8265886" cy="798192"/>
          </a:xfrm>
        </p:spPr>
        <p:txBody>
          <a:bodyPr>
            <a:no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822650-545A-7045-9C38-BC4EE4FD30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2743" y="6240869"/>
            <a:ext cx="2939143" cy="40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81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DBB1BB-D2E3-8E41-AA94-A70F0C769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598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34" y="313786"/>
            <a:ext cx="10817838" cy="767528"/>
          </a:xfrm>
          <a:noFill/>
        </p:spPr>
        <p:txBody>
          <a:bodyPr>
            <a:normAutofit/>
          </a:bodyPr>
          <a:lstStyle>
            <a:lvl1pPr>
              <a:defRPr sz="35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A24928A-1E60-514D-A9CC-960B78A9B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97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DBB1BB-D2E3-8E41-AA94-A70F0C769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657" y="0"/>
            <a:ext cx="12257314" cy="1617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33" y="136358"/>
            <a:ext cx="10970237" cy="1257014"/>
          </a:xfrm>
          <a:noFill/>
        </p:spPr>
        <p:txBody>
          <a:bodyPr>
            <a:normAutofit/>
          </a:bodyPr>
          <a:lstStyle>
            <a:lvl1pPr>
              <a:defRPr sz="35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A24928A-1E60-514D-A9CC-960B78A9B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276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DBB1BB-D2E3-8E41-AA94-A70F0C769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655" y="0"/>
            <a:ext cx="12257310" cy="1617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34" y="136357"/>
            <a:ext cx="10515600" cy="1325563"/>
          </a:xfrm>
          <a:noFill/>
        </p:spPr>
        <p:txBody>
          <a:bodyPr>
            <a:normAutofit/>
          </a:bodyPr>
          <a:lstStyle>
            <a:lvl1pPr>
              <a:defRPr sz="4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A24928A-1E60-514D-A9CC-960B78A9B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758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071C8D-2A51-D246-AA94-E9CB910FBB98}"/>
              </a:ext>
            </a:extLst>
          </p:cNvPr>
          <p:cNvSpPr/>
          <p:nvPr userDrawn="1"/>
        </p:nvSpPr>
        <p:spPr>
          <a:xfrm>
            <a:off x="8472587" y="6230394"/>
            <a:ext cx="3114076" cy="627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94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054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PictureRigh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875874" y="130630"/>
            <a:ext cx="5178239" cy="6590846"/>
          </a:xfrm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70811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2F85374-D0B7-6940-BDEE-221BD6F4225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BEE63C50-1412-2E42-A934-5BA2B928B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5A84DAB-EC3E-0B44-B20D-4056EC3F0125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6875874" y="133577"/>
            <a:ext cx="5178239" cy="6590846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89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PictureLef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52400" y="152400"/>
            <a:ext cx="5137806" cy="6569075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E688AFC-0F3C-934F-ACB2-4EF128FCF62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677988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294EB706-0D78-4B4D-9752-B222D4B42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77989" y="6356350"/>
            <a:ext cx="2743200" cy="365125"/>
          </a:xfrm>
        </p:spPr>
        <p:txBody>
          <a:bodyPr/>
          <a:lstStyle/>
          <a:p>
            <a:fld id="{2FCAF34E-9A6B-4D28-A7B9-972D816465A9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E93944E4-DF33-4C41-8E07-6F86F4A7C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4B7F958F-69A1-D94A-976F-4605308CC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988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FE2F57-8BC4-4C49-9F97-4B6098A8A6BB}"/>
              </a:ext>
            </a:extLst>
          </p:cNvPr>
          <p:cNvSpPr/>
          <p:nvPr userDrawn="1"/>
        </p:nvSpPr>
        <p:spPr>
          <a:xfrm>
            <a:off x="8636000" y="6233886"/>
            <a:ext cx="2830286" cy="487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762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PictureRigh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875876" y="130628"/>
            <a:ext cx="5185496" cy="3278503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35CAD8E-52A8-3B41-B832-F31E95F81F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875874" y="3448870"/>
            <a:ext cx="5185497" cy="3258633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70811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2F85374-D0B7-6940-BDEE-221BD6F4225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BEE63C50-1412-2E42-A934-5BA2B928B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9712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PictureLef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52401" y="217714"/>
            <a:ext cx="5160666" cy="3211286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35CAD8E-52A8-3B41-B832-F31E95F81F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52400" y="3429000"/>
            <a:ext cx="5160666" cy="3292475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0B5C06A-4695-D04A-B4EC-9611DA53EE0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677988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A7C7B9C6-41DC-8E4C-AC0C-BF219311D4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77989" y="6356350"/>
            <a:ext cx="2743200" cy="365125"/>
          </a:xfrm>
        </p:spPr>
        <p:txBody>
          <a:bodyPr/>
          <a:lstStyle/>
          <a:p>
            <a:fld id="{2FCAF34E-9A6B-4D28-A7B9-972D816465A9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1982A7A-1223-C34E-B84C-91F804438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B182AA3-5BE9-FB41-8469-AA22466C0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988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BA4694-FB48-6F4A-8A5C-D1D81285C306}"/>
              </a:ext>
            </a:extLst>
          </p:cNvPr>
          <p:cNvSpPr/>
          <p:nvPr userDrawn="1"/>
        </p:nvSpPr>
        <p:spPr>
          <a:xfrm>
            <a:off x="8636000" y="6233886"/>
            <a:ext cx="2830286" cy="487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02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ictureRigh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308203" y="190499"/>
            <a:ext cx="2731397" cy="3209803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918729" y="190500"/>
            <a:ext cx="2389474" cy="3215772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35CAD8E-52A8-3B41-B832-F31E95F81F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918729" y="3419596"/>
            <a:ext cx="5120871" cy="3209804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70811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2F85374-D0B7-6940-BDEE-221BD6F4225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BEE63C50-1412-2E42-A934-5BA2B928B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6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32077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473872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FAC313-4F1F-2A45-AB18-3446BB9C1FC8}"/>
              </a:ext>
            </a:extLst>
          </p:cNvPr>
          <p:cNvSpPr/>
          <p:nvPr userDrawn="1"/>
        </p:nvSpPr>
        <p:spPr>
          <a:xfrm>
            <a:off x="8556012" y="6272865"/>
            <a:ext cx="3024554" cy="532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F462CB-6DB5-CA46-B0C3-8D9C222928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946" y="5439473"/>
            <a:ext cx="3790108" cy="5256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5DB12B-3AB0-B14A-95E8-50F5D33B7B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458" y="-114196"/>
            <a:ext cx="12348905" cy="9858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130DE3-AC00-864A-ADFE-9CA427BB8A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78456" y="6025922"/>
            <a:ext cx="12348905" cy="9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02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ictureRight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70811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344ADF4-4A34-FF4B-B28E-F0DA464C76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65986" y="3562350"/>
            <a:ext cx="2849513" cy="3159123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4C6B3AA-21EE-4D48-B66A-5607DDB3A8F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715500" y="3562351"/>
            <a:ext cx="2333626" cy="3159124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1EBB1F3C-E931-3844-833F-B99E12BCA60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848924" y="150581"/>
            <a:ext cx="5200201" cy="3411769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2D27C7D-F2B9-8F43-8A9D-7FB590B10F5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86FD241-EACA-E94A-BED0-4225E29BA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6305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ictureLef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A79FB5E-8D60-F34A-BDAC-7D2C449BB5B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677988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77989" y="6356350"/>
            <a:ext cx="2743200" cy="365125"/>
          </a:xfrm>
        </p:spPr>
        <p:txBody>
          <a:bodyPr/>
          <a:lstStyle/>
          <a:p>
            <a:fld id="{2FCAF34E-9A6B-4D28-A7B9-972D816465A9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4992B99-9973-4F4A-A703-2D8443A0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AC298B6B-BF39-3843-8902-AF9A00E8C9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7393" y="237391"/>
            <a:ext cx="2461846" cy="2779543"/>
          </a:xfr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D100450A-C4B4-C445-AD3C-2E402A21C26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2927838" y="237391"/>
            <a:ext cx="2385061" cy="2779544"/>
          </a:xfr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BF57ABBD-43FE-3444-A52E-AEE5B2C4D5B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37392" y="3235568"/>
            <a:ext cx="5075508" cy="3385041"/>
          </a:xfr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8765529-376F-D74F-B0E8-FAF8CDCBB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988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378A8D-9A34-FB4D-A95C-22FDADEBF2DA}"/>
              </a:ext>
            </a:extLst>
          </p:cNvPr>
          <p:cNvSpPr/>
          <p:nvPr userDrawn="1"/>
        </p:nvSpPr>
        <p:spPr>
          <a:xfrm>
            <a:off x="8636000" y="6233886"/>
            <a:ext cx="2830286" cy="487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045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ictureLeft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FC1475E7-C14F-E446-8414-83DF64418F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77989" y="6356350"/>
            <a:ext cx="2743200" cy="365125"/>
          </a:xfrm>
        </p:spPr>
        <p:txBody>
          <a:bodyPr/>
          <a:lstStyle/>
          <a:p>
            <a:fld id="{2FCAF34E-9A6B-4D28-A7B9-972D816465A9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765ABCE9-2F11-F34E-B0DB-AA9F09637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836FE405-E176-BB45-9B4B-1F865C9F7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80974" y="3807935"/>
            <a:ext cx="2753145" cy="2821465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96633653-4F6F-5241-9C3E-088CD2932487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2935430" y="3814573"/>
            <a:ext cx="2377469" cy="2814828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07E68BAB-DEDD-C848-9DE4-0062DD19E02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80974" y="228600"/>
            <a:ext cx="5131925" cy="3574795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AC95668-9F03-824A-9DD6-E490F6522A8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677988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1FD3FA0-56F1-A142-9AD7-B40B89BCC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988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83562B-E6B3-4F45-B377-5EB770C60F95}"/>
              </a:ext>
            </a:extLst>
          </p:cNvPr>
          <p:cNvSpPr/>
          <p:nvPr userDrawn="1"/>
        </p:nvSpPr>
        <p:spPr>
          <a:xfrm>
            <a:off x="8636000" y="6233886"/>
            <a:ext cx="2830286" cy="487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046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PictureRigh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481103" y="3285682"/>
            <a:ext cx="2520397" cy="3353246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875876" y="3285682"/>
            <a:ext cx="2592690" cy="3353244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35CAD8E-52A8-3B41-B832-F31E95F81F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874564" y="219075"/>
            <a:ext cx="2592690" cy="3066606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70811" y="6356350"/>
            <a:ext cx="2743200" cy="365125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8FA893B7-81D2-9A4B-B847-562AF6A61997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9480603" y="219073"/>
            <a:ext cx="2520897" cy="3066607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B63FE48-61DA-6245-8958-8284086BB56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2126166"/>
            <a:ext cx="5675811" cy="405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6472E66B-5FF6-7F47-995B-C928AB6A1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5675811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527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35495"/>
            <a:ext cx="10515600" cy="1090129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 baseline="0"/>
            </a:lvl1pPr>
            <a:lvl2pPr>
              <a:defRPr sz="2200" baseline="0"/>
            </a:lvl2pPr>
            <a:lvl3pPr>
              <a:defRPr sz="1800" baseline="0"/>
            </a:lvl3pPr>
            <a:lvl4pPr>
              <a:defRPr sz="1600" baseline="0"/>
            </a:lvl4pPr>
            <a:lvl5pPr>
              <a:defRPr sz="16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094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A3E05A-6A19-714F-848E-32E7E202EA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468" y="-50756"/>
            <a:ext cx="12282233" cy="69087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39641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24914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183E1F-7B6F-1646-B58A-05E4D8F058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6992" y="6281355"/>
            <a:ext cx="2836808" cy="39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78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A3E05A-6A19-714F-848E-32E7E202EA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117" y="-50755"/>
            <a:ext cx="12282232" cy="6553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39641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24914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031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493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945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889855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005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DBB1BB-D2E3-8E41-AA94-A70F0C769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0"/>
            <a:ext cx="12191992" cy="1598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34" y="136357"/>
            <a:ext cx="10515600" cy="1325563"/>
          </a:xfrm>
          <a:noFill/>
        </p:spPr>
        <p:txBody>
          <a:bodyPr>
            <a:normAutofit/>
          </a:bodyPr>
          <a:lstStyle>
            <a:lvl1pPr>
              <a:defRPr sz="4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A24928A-1E60-514D-A9CC-960B78A9B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120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AF34E-9A6B-4D28-A7B9-972D816465A9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0C1895-5776-6841-8BF3-522F008E38F1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1055" y="6311900"/>
            <a:ext cx="2632745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085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49" r:id="rId2"/>
    <p:sldLayoutId id="2147483650" r:id="rId3"/>
    <p:sldLayoutId id="2147483651" r:id="rId4"/>
    <p:sldLayoutId id="2147483679" r:id="rId5"/>
    <p:sldLayoutId id="2147483652" r:id="rId6"/>
    <p:sldLayoutId id="2147483653" r:id="rId7"/>
    <p:sldLayoutId id="2147483654" r:id="rId8"/>
    <p:sldLayoutId id="2147483676" r:id="rId9"/>
    <p:sldLayoutId id="2147483675" r:id="rId10"/>
    <p:sldLayoutId id="2147483677" r:id="rId11"/>
    <p:sldLayoutId id="2147483678" r:id="rId12"/>
    <p:sldLayoutId id="2147483655" r:id="rId13"/>
    <p:sldLayoutId id="2147483656" r:id="rId14"/>
    <p:sldLayoutId id="2147483669" r:id="rId15"/>
    <p:sldLayoutId id="2147483670" r:id="rId16"/>
    <p:sldLayoutId id="2147483668" r:id="rId17"/>
    <p:sldLayoutId id="2147483671" r:id="rId18"/>
    <p:sldLayoutId id="2147483657" r:id="rId19"/>
    <p:sldLayoutId id="2147483663" r:id="rId20"/>
    <p:sldLayoutId id="2147483664" r:id="rId21"/>
    <p:sldLayoutId id="2147483665" r:id="rId22"/>
    <p:sldLayoutId id="2147483666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700" b="1" i="0" kern="1200" baseline="0">
          <a:solidFill>
            <a:srgbClr val="005A9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571D4-4813-B74C-AE0C-C482ABC74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Incorporating Livestock in Foothill Vineyard Systems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C6F5575-47FE-8F41-88EB-DBBF04A2B9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4100945"/>
            <a:ext cx="4306455" cy="920835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 Macon</a:t>
            </a:r>
            <a:br>
              <a:rPr lang="en-US" dirty="0"/>
            </a:br>
            <a:r>
              <a:rPr lang="en-US" dirty="0"/>
              <a:t>UCCE Livestock &amp; Natural Resources Advisor</a:t>
            </a:r>
          </a:p>
          <a:p>
            <a:r>
              <a:rPr lang="en-US" dirty="0"/>
              <a:t>Placer-Nevada-Sutter-Yuba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04AADE-5565-7D47-94AA-541EF2D88F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5177877"/>
            <a:ext cx="2859088" cy="531813"/>
          </a:xfrm>
        </p:spPr>
        <p:txBody>
          <a:bodyPr/>
          <a:lstStyle/>
          <a:p>
            <a:r>
              <a:rPr lang="en-US" dirty="0"/>
              <a:t>June 26,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A1B52A-F1E1-48AC-948F-D2ED1A9ACB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218" y="2769291"/>
            <a:ext cx="3842940" cy="2893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2848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FF79D-D341-4C75-865A-932EA79B1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Application of Sheep in Vineyards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ABC72-05D6-4C31-B393-56568E2F667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Principles of Managed Grazing</a:t>
            </a:r>
          </a:p>
          <a:p>
            <a:pPr lvl="1"/>
            <a:r>
              <a:rPr lang="en-US" dirty="0"/>
              <a:t>Adjust rest periods to match the growth rate of the plants</a:t>
            </a:r>
          </a:p>
          <a:p>
            <a:pPr lvl="1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the shortest graze period possible </a:t>
            </a:r>
            <a:r>
              <a:rPr lang="en-US" dirty="0"/>
              <a:t>while maintaining adequate rest</a:t>
            </a:r>
          </a:p>
          <a:p>
            <a:pPr lvl="1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the highest stock density possible</a:t>
            </a:r>
          </a:p>
          <a:p>
            <a:pPr lvl="1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the largest herd/flock size possible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consistent with sound animal husbandry practices</a:t>
            </a:r>
          </a:p>
          <a:p>
            <a:pPr lvl="1"/>
            <a:r>
              <a:rPr lang="en-US" dirty="0"/>
              <a:t>Adjust stocking rate to seasonal and annual changes in carrying capacity.</a:t>
            </a:r>
          </a:p>
          <a:p>
            <a:pPr lvl="1"/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7058EDB-DEBB-48F6-8E81-33607FA578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4769168"/>
            <a:ext cx="5181600" cy="2088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0BBB1D8-5BAC-4606-B584-CD0CC0C2DC8F}"/>
              </a:ext>
            </a:extLst>
          </p:cNvPr>
          <p:cNvSpPr/>
          <p:nvPr/>
        </p:nvSpPr>
        <p:spPr>
          <a:xfrm>
            <a:off x="6335485" y="1690688"/>
            <a:ext cx="527957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Grazing Management – key considerations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Timing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Duration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Intensity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Season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424460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214CD-017C-4BE2-91F7-37117CB97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Application of Sheep in Vineyards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A48E8CB-B290-4232-B5FD-70E349F439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646521"/>
            <a:ext cx="5181600" cy="2709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35CC78-4D52-4919-A628-4ABAC80AF17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Grazing Management</a:t>
            </a:r>
          </a:p>
          <a:p>
            <a:pPr lvl="1"/>
            <a:r>
              <a:rPr lang="en-US" dirty="0"/>
              <a:t>High density, short duration grazing likely increases uniformity of impact during rapid forage growth (or during low palatability phases)</a:t>
            </a:r>
          </a:p>
          <a:p>
            <a:pPr lvl="1"/>
            <a:r>
              <a:rPr lang="en-US" dirty="0"/>
              <a:t>Set-stocking post-harvest or during winter may help with springtime cover crop termination</a:t>
            </a:r>
          </a:p>
          <a:p>
            <a:pPr lvl="1"/>
            <a:r>
              <a:rPr lang="en-US" dirty="0"/>
              <a:t>Stocking rate is only a consideration if sheep will be on property year-round.</a:t>
            </a:r>
          </a:p>
        </p:txBody>
      </p:sp>
    </p:spTree>
    <p:extLst>
      <p:ext uri="{BB962C8B-B14F-4D97-AF65-F5344CB8AC3E}">
        <p14:creationId xmlns:p14="http://schemas.microsoft.com/office/powerpoint/2010/main" val="3643658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0BFAB-F61D-4AC9-9909-A957D1505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CD1F1E-DE40-450D-8527-AFB841F6EE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3E6C7F-2E9A-42C3-AFEC-B838E83BBBD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Permanent vs. temporary fencing</a:t>
            </a:r>
          </a:p>
          <a:p>
            <a:r>
              <a:rPr lang="en-US" dirty="0"/>
              <a:t>Stock water</a:t>
            </a:r>
          </a:p>
          <a:p>
            <a:r>
              <a:rPr lang="en-US" dirty="0"/>
              <a:t>Loading facilities and access</a:t>
            </a:r>
          </a:p>
          <a:p>
            <a:r>
              <a:rPr lang="en-US" dirty="0"/>
              <a:t>Trellis and irrigation systems</a:t>
            </a:r>
          </a:p>
          <a:p>
            <a:r>
              <a:rPr lang="en-US" dirty="0"/>
              <a:t>Short-term vs. year-round flock?</a:t>
            </a:r>
          </a:p>
        </p:txBody>
      </p:sp>
    </p:spTree>
    <p:extLst>
      <p:ext uri="{BB962C8B-B14F-4D97-AF65-F5344CB8AC3E}">
        <p14:creationId xmlns:p14="http://schemas.microsoft.com/office/powerpoint/2010/main" val="1324516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D74DC-2CCC-4A28-A6B4-ABAAC9E94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Rent vs. Own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60D514-5D3B-436F-993B-E99B0427A5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Renting Sheep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F45571-B4DB-4BDF-9903-93C1DE1A51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Someone else deals with animal health, shearing, fencing, annual forage calendar, etc.</a:t>
            </a:r>
          </a:p>
          <a:p>
            <a:r>
              <a:rPr lang="en-US" dirty="0"/>
              <a:t>Can potentially mobilize large numbers to move through vineyard more quickly.</a:t>
            </a:r>
          </a:p>
          <a:p>
            <a:r>
              <a:rPr lang="en-US" dirty="0"/>
              <a:t>Operator typically provides infrastructure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9711BE-62B5-48F4-A6A9-4DA2EA70F5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Owning Sheep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0519D2A-1260-4F4B-952A-4CEE90E2586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Always available when needed.</a:t>
            </a:r>
          </a:p>
          <a:p>
            <a:r>
              <a:rPr lang="en-US" dirty="0"/>
              <a:t>Acclimated to specific vegetation and management system.</a:t>
            </a:r>
          </a:p>
        </p:txBody>
      </p:sp>
    </p:spTree>
    <p:extLst>
      <p:ext uri="{BB962C8B-B14F-4D97-AF65-F5344CB8AC3E}">
        <p14:creationId xmlns:p14="http://schemas.microsoft.com/office/powerpoint/2010/main" val="367622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64FB8-862D-4618-936D-0F36B9B7A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Requirements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C21091-07AA-4A5E-8F99-D7D6E76B29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Sheep are typically more labor-intensive than cattle</a:t>
            </a:r>
          </a:p>
          <a:p>
            <a:pPr lvl="1"/>
            <a:r>
              <a:rPr lang="en-US" dirty="0"/>
              <a:t>Need to handle every animal 4-5 times per year</a:t>
            </a:r>
          </a:p>
          <a:p>
            <a:pPr lvl="2"/>
            <a:r>
              <a:rPr lang="en-US" dirty="0"/>
              <a:t>Vaccinations</a:t>
            </a:r>
          </a:p>
          <a:p>
            <a:pPr lvl="2"/>
            <a:r>
              <a:rPr lang="en-US" dirty="0"/>
              <a:t>Lambing</a:t>
            </a:r>
          </a:p>
          <a:p>
            <a:pPr lvl="2"/>
            <a:r>
              <a:rPr lang="en-US" dirty="0"/>
              <a:t>Shearing</a:t>
            </a:r>
          </a:p>
          <a:p>
            <a:pPr lvl="2"/>
            <a:r>
              <a:rPr lang="en-US" dirty="0"/>
              <a:t>Weaning</a:t>
            </a:r>
          </a:p>
          <a:p>
            <a:pPr lvl="2"/>
            <a:r>
              <a:rPr lang="en-US" dirty="0"/>
              <a:t>Pre-breeding</a:t>
            </a:r>
          </a:p>
          <a:p>
            <a:pPr lvl="1"/>
            <a:r>
              <a:rPr lang="en-US" dirty="0"/>
              <a:t>Predator protection (feeding LGDs, etc.) requires daily labor</a:t>
            </a:r>
          </a:p>
          <a:p>
            <a:pPr marL="0" indent="0">
              <a:buNone/>
            </a:pPr>
            <a:r>
              <a:rPr lang="en-US" i="1" dirty="0"/>
              <a:t>“If you see your sheep every day, you rarely see any problems!”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5E6759E-4D31-48CA-AB79-8B98B21BF2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86538" y="2369741"/>
            <a:ext cx="4352925" cy="3264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224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D691C-8EB4-40F5-AEBA-C4BA52E2D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Note on Sheep Breeds…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92B1414-A250-4A6E-915E-42CD157B02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3331" y="1825625"/>
            <a:ext cx="4351338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B3B6A1-5F1E-45B4-8635-B696BF84DA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Hair vs. Wool Sheep</a:t>
            </a:r>
          </a:p>
          <a:p>
            <a:r>
              <a:rPr lang="en-US" dirty="0"/>
              <a:t>The Numbers Game – are there enough sheep of a particular breed?</a:t>
            </a:r>
          </a:p>
          <a:p>
            <a:pPr lvl="1"/>
            <a:r>
              <a:rPr lang="en-US" dirty="0"/>
              <a:t>Baby-doll </a:t>
            </a:r>
            <a:r>
              <a:rPr lang="en-US" dirty="0" err="1"/>
              <a:t>Southdowns</a:t>
            </a:r>
            <a:endParaRPr lang="en-US" dirty="0"/>
          </a:p>
          <a:p>
            <a:r>
              <a:rPr lang="en-US" dirty="0"/>
              <a:t>Is flocking behavior important?</a:t>
            </a:r>
          </a:p>
          <a:p>
            <a:r>
              <a:rPr lang="en-US" dirty="0"/>
              <a:t>Grazing behavior (nature vs. nurture)</a:t>
            </a:r>
          </a:p>
        </p:txBody>
      </p:sp>
    </p:spTree>
    <p:extLst>
      <p:ext uri="{BB962C8B-B14F-4D97-AF65-F5344CB8AC3E}">
        <p14:creationId xmlns:p14="http://schemas.microsoft.com/office/powerpoint/2010/main" val="293241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D44A8-6F2C-4F2D-B3DF-1EDC6B98B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Everything Likes to Eat Sheep!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8E22B-691A-4733-BA6F-1F565213C6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are the potential predators in your environment?</a:t>
            </a:r>
          </a:p>
          <a:p>
            <a:pPr lvl="1"/>
            <a:r>
              <a:rPr lang="en-US" dirty="0"/>
              <a:t>Coyotes</a:t>
            </a:r>
          </a:p>
          <a:p>
            <a:pPr lvl="1"/>
            <a:r>
              <a:rPr lang="en-US" dirty="0"/>
              <a:t>Mountain Lions</a:t>
            </a:r>
          </a:p>
          <a:p>
            <a:pPr lvl="1"/>
            <a:r>
              <a:rPr lang="en-US" dirty="0"/>
              <a:t>Black Bears</a:t>
            </a:r>
          </a:p>
          <a:p>
            <a:pPr lvl="1"/>
            <a:r>
              <a:rPr lang="en-US" dirty="0"/>
              <a:t>Domestic Dogs</a:t>
            </a:r>
          </a:p>
          <a:p>
            <a:pPr lvl="1"/>
            <a:r>
              <a:rPr lang="en-US" dirty="0"/>
              <a:t>Avian Predators</a:t>
            </a:r>
          </a:p>
          <a:p>
            <a:pPr lvl="1"/>
            <a:r>
              <a:rPr lang="en-US" dirty="0"/>
              <a:t>Others?</a:t>
            </a:r>
          </a:p>
          <a:p>
            <a:r>
              <a:rPr lang="en-US" dirty="0"/>
              <a:t>Can they get to the sheep?</a:t>
            </a:r>
          </a:p>
          <a:p>
            <a:pPr lvl="1"/>
            <a:r>
              <a:rPr lang="en-US" dirty="0"/>
              <a:t>Short answer: Probably!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0930FFC-7C3C-4D2B-B2CF-465C3FC9EB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498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D8125-0A86-4817-9C67-7DA4FAA12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Predator Protection Options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3B4AEC9-024C-4E51-AF02-1638C22FB0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95412"/>
            <a:ext cx="5181600" cy="4211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04D363-93F9-4830-9BDE-67DBDF6C811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Livestock guardian animals (dogs, donkeys, llamas)</a:t>
            </a:r>
          </a:p>
          <a:p>
            <a:r>
              <a:rPr lang="en-US" dirty="0"/>
              <a:t>Electric fence</a:t>
            </a:r>
          </a:p>
          <a:p>
            <a:r>
              <a:rPr lang="en-US" dirty="0"/>
              <a:t>Night penning</a:t>
            </a:r>
          </a:p>
          <a:p>
            <a:r>
              <a:rPr lang="en-US" dirty="0"/>
              <a:t>Human presence</a:t>
            </a:r>
          </a:p>
          <a:p>
            <a:r>
              <a:rPr lang="en-US" dirty="0"/>
              <a:t>Lethal control</a:t>
            </a:r>
          </a:p>
          <a:p>
            <a:r>
              <a:rPr lang="en-US" dirty="0"/>
              <a:t>Liability and Risk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1932047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F9031C-7EDE-43BB-A085-60E857FAB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81FD44-3A3F-4598-9FB6-4C072F727C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Grazing Cover Crops in Annual Cropping Systems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146D9D-C3F5-422A-B57A-824D381B1D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Carbon sequestration and soil health outcomes in CA integrated sheep-vineyard systems</a:t>
            </a:r>
          </a:p>
        </p:txBody>
      </p:sp>
      <p:pic>
        <p:nvPicPr>
          <p:cNvPr id="1028" name="Picture 4" descr="https://ucanr.edu/publicFiles/portal/urls/qr/863CCE02-BC55-2EAF-DDC2CA89482E1850.png">
            <a:extLst>
              <a:ext uri="{FF2B5EF4-FFF2-40B4-BE49-F238E27FC236}">
                <a16:creationId xmlns:a16="http://schemas.microsoft.com/office/drawing/2014/main" id="{84635E1A-4472-4147-A83B-B4C7AD9BAF14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0802" y="2498148"/>
            <a:ext cx="3684588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canr.edu/publicFiles/portal/urls/qr/864CAC0A-DA17-CF9D-C1D039070C3A95E9.png">
            <a:extLst>
              <a:ext uri="{FF2B5EF4-FFF2-40B4-BE49-F238E27FC236}">
                <a16:creationId xmlns:a16="http://schemas.microsoft.com/office/drawing/2014/main" id="{D6FCC075-D5F2-444F-9270-D57531FD5AC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610" y="2498148"/>
            <a:ext cx="3684588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399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7149B3C-F726-4EC5-8B72-C648DA13E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01599"/>
            <a:ext cx="10370740" cy="6105235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EDF4010-7EA9-4A8F-8271-F03EB0BC8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505106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46037-74BA-F248-BCD7-B9C281874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DDDB7C6-EF55-AD49-8D09-81584B9D6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Background and Introduction</a:t>
            </a:r>
          </a:p>
          <a:p>
            <a:r>
              <a:rPr lang="en-US" dirty="0"/>
              <a:t>What do we know about grazing impacts on soil health?</a:t>
            </a:r>
          </a:p>
          <a:p>
            <a:pPr lvl="1"/>
            <a:r>
              <a:rPr lang="en-US" dirty="0"/>
              <a:t>Grazing cover crops</a:t>
            </a:r>
          </a:p>
          <a:p>
            <a:pPr lvl="1"/>
            <a:r>
              <a:rPr lang="en-US" dirty="0"/>
              <a:t>Integrated Sheep-Vineyard Management (ISV)</a:t>
            </a:r>
          </a:p>
          <a:p>
            <a:r>
              <a:rPr lang="en-US" dirty="0"/>
              <a:t>Practical Applications</a:t>
            </a:r>
          </a:p>
          <a:p>
            <a:pPr lvl="1"/>
            <a:r>
              <a:rPr lang="en-US" dirty="0"/>
              <a:t>Principles of grazing management</a:t>
            </a:r>
          </a:p>
          <a:p>
            <a:pPr lvl="1"/>
            <a:r>
              <a:rPr lang="en-US" dirty="0"/>
              <a:t>Grazing and vineyard infrastructure</a:t>
            </a:r>
          </a:p>
          <a:p>
            <a:pPr lvl="1"/>
            <a:r>
              <a:rPr lang="en-US" dirty="0"/>
              <a:t>Labor needs</a:t>
            </a:r>
          </a:p>
          <a:p>
            <a:pPr lvl="1"/>
            <a:r>
              <a:rPr lang="en-US" dirty="0"/>
              <a:t>Protecting sheep from predators</a:t>
            </a:r>
          </a:p>
          <a:p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45898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E87EE-F5A9-4E74-8AF7-3733E1D68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and Background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810991-8FBF-43CB-A64A-2BFA9427BD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33" y="1708728"/>
            <a:ext cx="3046513" cy="20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74EDBF-334F-4822-AED7-6120AEDE0577}"/>
              </a:ext>
            </a:extLst>
          </p:cNvPr>
          <p:cNvSpPr txBox="1"/>
          <p:nvPr/>
        </p:nvSpPr>
        <p:spPr>
          <a:xfrm>
            <a:off x="4230255" y="1708728"/>
            <a:ext cx="74260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Professional Background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Livestock &amp; Natural Resources Advisor (since 2017)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Assistant Specialist (UC Rangelands – 2015-2017)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Masters in Integrated Resource Management (Colorado State University)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Bachelors in Agricultural Economics (UC Davis)</a:t>
            </a:r>
          </a:p>
          <a:p>
            <a:endParaRPr lang="en-US" sz="2400" dirty="0"/>
          </a:p>
          <a:p>
            <a:r>
              <a:rPr lang="en-US" sz="2400" b="1" dirty="0"/>
              <a:t>Personal Background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Co-Owner, Flying Mule Sheep Company (2005-Present)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Operations Manager, McCormack Sheep and Grain (2014)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Project Manager, Prescriptive Livestock Services (2011-2013)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3EE004-53A3-4B58-A0B9-25E9F55331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5891" y="3988474"/>
            <a:ext cx="1960426" cy="2613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5349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9722B-2DA3-4BB1-8019-FFE56CB5E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Vineyard Grazing near Auburn, CA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0B2154-7302-414E-AA4F-3A37F2838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85" y="1622425"/>
            <a:ext cx="5779120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3328F8-1354-411F-A8BC-CA7F1D1FA2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7217" y="1622425"/>
            <a:ext cx="580329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98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2C566-6FA7-41E4-A0CA-555ED50FE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Grazing Impacts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EE6A61-99EC-4ADE-9C47-5F35DFD0D2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301" y="1825625"/>
            <a:ext cx="4357398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C94556-76D6-4C49-81E6-AFC7367735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Grazing impacts plants/landscapes in 3 ways:</a:t>
            </a:r>
          </a:p>
          <a:p>
            <a:pPr lvl="1"/>
            <a:r>
              <a:rPr lang="en-US" dirty="0"/>
              <a:t>Consumption</a:t>
            </a:r>
          </a:p>
          <a:p>
            <a:pPr lvl="1"/>
            <a:r>
              <a:rPr lang="en-US" dirty="0"/>
              <a:t>Trampling</a:t>
            </a:r>
          </a:p>
          <a:p>
            <a:pPr lvl="1"/>
            <a:r>
              <a:rPr lang="en-US" dirty="0"/>
              <a:t>Manure/urine deposition</a:t>
            </a:r>
          </a:p>
          <a:p>
            <a:pPr lvl="1"/>
            <a:endParaRPr lang="en-US" dirty="0"/>
          </a:p>
          <a:p>
            <a:r>
              <a:rPr lang="en-US" dirty="0"/>
              <a:t>Does grazing ADD nutrients?</a:t>
            </a:r>
          </a:p>
        </p:txBody>
      </p:sp>
    </p:spTree>
    <p:extLst>
      <p:ext uri="{BB962C8B-B14F-4D97-AF65-F5344CB8AC3E}">
        <p14:creationId xmlns:p14="http://schemas.microsoft.com/office/powerpoint/2010/main" val="35333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B53AB6B-0769-DE49-8041-C89DB38C9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9959109" cy="1325563"/>
          </a:xfrm>
        </p:spPr>
        <p:txBody>
          <a:bodyPr/>
          <a:lstStyle/>
          <a:p>
            <a:r>
              <a:rPr lang="en-US" dirty="0"/>
              <a:t>Crop-Livestock Integration – what does the science tell us?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D037B4-D5DE-43CD-BE8D-83E26F7F5B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3454" y="2700020"/>
            <a:ext cx="3429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C9C2B-8477-4103-B4B0-B8E76220FFB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2126167"/>
            <a:ext cx="5675811" cy="405079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Measures of soil health</a:t>
            </a:r>
          </a:p>
          <a:p>
            <a:pPr lvl="1"/>
            <a:r>
              <a:rPr lang="en-US" dirty="0"/>
              <a:t>Carbon pools</a:t>
            </a:r>
          </a:p>
          <a:p>
            <a:pPr lvl="1"/>
            <a:r>
              <a:rPr lang="en-US" dirty="0"/>
              <a:t>Microbial communities</a:t>
            </a:r>
          </a:p>
          <a:p>
            <a:pPr lvl="1"/>
            <a:r>
              <a:rPr lang="en-US" dirty="0"/>
              <a:t>Nutrient cycles</a:t>
            </a:r>
          </a:p>
          <a:p>
            <a:pPr lvl="1"/>
            <a:r>
              <a:rPr lang="en-US" dirty="0"/>
              <a:t>Soil structure</a:t>
            </a:r>
          </a:p>
          <a:p>
            <a:pPr lvl="1"/>
            <a:r>
              <a:rPr lang="en-US" dirty="0"/>
              <a:t>Salinity	</a:t>
            </a:r>
          </a:p>
          <a:p>
            <a:r>
              <a:rPr lang="en-US" dirty="0"/>
              <a:t>Grazing management</a:t>
            </a:r>
          </a:p>
          <a:p>
            <a:pPr lvl="1"/>
            <a:r>
              <a:rPr lang="en-US" dirty="0"/>
              <a:t>Management-intensive grazing vs set-stock grazing</a:t>
            </a:r>
          </a:p>
          <a:p>
            <a:r>
              <a:rPr lang="en-US" dirty="0"/>
              <a:t>Food safety</a:t>
            </a:r>
          </a:p>
          <a:p>
            <a:pPr lvl="1"/>
            <a:r>
              <a:rPr lang="en-US" dirty="0"/>
              <a:t>Pathogen risks</a:t>
            </a:r>
          </a:p>
        </p:txBody>
      </p:sp>
    </p:spTree>
    <p:extLst>
      <p:ext uri="{BB962C8B-B14F-4D97-AF65-F5344CB8AC3E}">
        <p14:creationId xmlns:p14="http://schemas.microsoft.com/office/powerpoint/2010/main" val="272934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C2FF9B3-FA0F-4CA5-83CD-FCC69B288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Grazing Cover Crops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ADB51DB-8FDC-45A2-A2F4-B614F03AC4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2019-2022 winter cover crop grazing experiment (Gaudin Agroecology Lab, UCD)</a:t>
            </a:r>
          </a:p>
          <a:p>
            <a:r>
              <a:rPr lang="en-US" dirty="0"/>
              <a:t>Increased bioavailability of N</a:t>
            </a:r>
          </a:p>
          <a:p>
            <a:r>
              <a:rPr lang="en-US" dirty="0"/>
              <a:t>Trends towards higher microbial activity</a:t>
            </a:r>
          </a:p>
          <a:p>
            <a:r>
              <a:rPr lang="en-US" dirty="0"/>
              <a:t>No difference in soil structure or compaction (bulk density)</a:t>
            </a:r>
          </a:p>
          <a:p>
            <a:r>
              <a:rPr lang="en-US" dirty="0"/>
              <a:t>Weed suppression (barnyard grass)</a:t>
            </a:r>
          </a:p>
          <a:p>
            <a:r>
              <a:rPr lang="en-US" dirty="0"/>
              <a:t>Higher rainfall and lower soil temps associated with greater generic </a:t>
            </a:r>
            <a:r>
              <a:rPr lang="en-US" i="1" dirty="0"/>
              <a:t>E. coli</a:t>
            </a:r>
            <a:r>
              <a:rPr lang="en-US" dirty="0"/>
              <a:t> risk (90-120 days between application and harvest appears to be sufficient)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002DB68-3990-45BE-8611-706E807472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392373"/>
            <a:ext cx="5181600" cy="3217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103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7D12E-96BD-4AE9-BA90-2D1BB677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Sheep-Vineyard Management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5A54CC-F1CE-49FA-AAC4-9FD0758813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058523"/>
            <a:ext cx="5181600" cy="3885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BADB12-2491-41E6-8FF1-062692B091A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Gaudin Agroecology Lab – compare intensively grazed (10+ years) and conventionally managed vineyards in 4 locations.</a:t>
            </a:r>
          </a:p>
          <a:p>
            <a:r>
              <a:rPr lang="en-US" dirty="0"/>
              <a:t>Long-term grazing increased soil carbon sequestration (at 3 depth zones)</a:t>
            </a:r>
          </a:p>
          <a:p>
            <a:r>
              <a:rPr lang="en-US" dirty="0"/>
              <a:t>Soil microbial communities larger and more active</a:t>
            </a:r>
          </a:p>
          <a:p>
            <a:r>
              <a:rPr lang="en-US" dirty="0"/>
              <a:t>Soil N and P availability increased</a:t>
            </a:r>
          </a:p>
          <a:p>
            <a:r>
              <a:rPr lang="en-US" dirty="0"/>
              <a:t>No difference in soil structure</a:t>
            </a:r>
          </a:p>
          <a:p>
            <a:r>
              <a:rPr lang="en-US" dirty="0"/>
              <a:t>Surface soils showed significant increase in salt content in grazed vineyards (possible tradeoff)</a:t>
            </a:r>
          </a:p>
          <a:p>
            <a:r>
              <a:rPr lang="en-US" dirty="0"/>
              <a:t>Did not compare different grazing management strategies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466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F924D-91F5-4449-8A28-6E81A00CB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Applications of Sheep in Vineyards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55E915-4772-4A3E-B6B9-56902EBC84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Vineyard Goals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DA4BA0-D439-4178-B602-B3444234E2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Cover crop termination</a:t>
            </a:r>
          </a:p>
          <a:p>
            <a:r>
              <a:rPr lang="en-US" dirty="0"/>
              <a:t>Weed management</a:t>
            </a:r>
          </a:p>
          <a:p>
            <a:r>
              <a:rPr lang="en-US" dirty="0"/>
              <a:t>Soil health</a:t>
            </a:r>
          </a:p>
          <a:p>
            <a:r>
              <a:rPr lang="en-US" dirty="0"/>
              <a:t>Reduce fuel costs</a:t>
            </a:r>
          </a:p>
          <a:p>
            <a:r>
              <a:rPr lang="en-US" dirty="0"/>
              <a:t>Marketing/public relations</a:t>
            </a:r>
          </a:p>
          <a:p>
            <a:r>
              <a:rPr lang="en-US" dirty="0"/>
              <a:t>Others?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68B40C-5F6A-462F-A128-663B2C3B51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Sheep Producer Goals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B87984-6C6F-4E75-942F-DA3303985D9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Lamb production (nutrition focused on reproduction)</a:t>
            </a:r>
          </a:p>
          <a:p>
            <a:r>
              <a:rPr lang="en-US" dirty="0"/>
              <a:t>Fiber production (wool quality)</a:t>
            </a:r>
          </a:p>
          <a:p>
            <a:r>
              <a:rPr lang="en-US" dirty="0"/>
              <a:t>Filling gaps in the forage calendar</a:t>
            </a:r>
          </a:p>
          <a:p>
            <a:r>
              <a:rPr lang="en-US" dirty="0"/>
              <a:t>Revenue from grazing services</a:t>
            </a:r>
          </a:p>
          <a:p>
            <a:r>
              <a:rPr lang="en-US" dirty="0"/>
              <a:t>Others?</a:t>
            </a:r>
          </a:p>
        </p:txBody>
      </p:sp>
    </p:spTree>
    <p:extLst>
      <p:ext uri="{BB962C8B-B14F-4D97-AF65-F5344CB8AC3E}">
        <p14:creationId xmlns:p14="http://schemas.microsoft.com/office/powerpoint/2010/main" val="361398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C ANR PowerPoint template" id="{E3ABC6F1-FE44-E24C-9BA6-BC71FB632616}" vid="{E1EBF3C3-83B3-6446-BF48-EE02E5781D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8aabbb9-b276-41a4-b210-185945194d0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9CE5C0CE84E848A2CFD743953EFFED" ma:contentTypeVersion="17" ma:contentTypeDescription="Create a new document." ma:contentTypeScope="" ma:versionID="21ee7300b945333da3a9d470bfe8f8c4">
  <xsd:schema xmlns:xsd="http://www.w3.org/2001/XMLSchema" xmlns:xs="http://www.w3.org/2001/XMLSchema" xmlns:p="http://schemas.microsoft.com/office/2006/metadata/properties" xmlns:ns3="1754e882-8f03-4ae7-a610-c605ed0ac515" xmlns:ns4="48aabbb9-b276-41a4-b210-185945194d04" targetNamespace="http://schemas.microsoft.com/office/2006/metadata/properties" ma:root="true" ma:fieldsID="99f56499cb598210b87df52400d075f8" ns3:_="" ns4:_="">
    <xsd:import namespace="1754e882-8f03-4ae7-a610-c605ed0ac515"/>
    <xsd:import namespace="48aabbb9-b276-41a4-b210-185945194d0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54e882-8f03-4ae7-a610-c605ed0ac51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aabbb9-b276-41a4-b210-185945194d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E11710C-D2FD-4B37-9EE3-5FEFBBF1384A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openxmlformats.org/package/2006/metadata/core-properties"/>
    <ds:schemaRef ds:uri="48aabbb9-b276-41a4-b210-185945194d04"/>
    <ds:schemaRef ds:uri="1754e882-8f03-4ae7-a610-c605ed0ac51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D229546-9020-4F57-894C-AA5B6C4975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54e882-8f03-4ae7-a610-c605ed0ac515"/>
    <ds:schemaRef ds:uri="48aabbb9-b276-41a4-b210-185945194d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E354BE2-131B-445B-8BB8-DE7DB146E8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953</TotalTime>
  <Words>768</Words>
  <Application>Microsoft Office PowerPoint</Application>
  <PresentationFormat>Widescreen</PresentationFormat>
  <Paragraphs>143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Incorporating Livestock in Foothill Vineyard Systems</vt:lpstr>
      <vt:lpstr>Overview</vt:lpstr>
      <vt:lpstr>Introduction and Background</vt:lpstr>
      <vt:lpstr>Vineyard Grazing near Auburn, CA</vt:lpstr>
      <vt:lpstr>Grazing Impacts</vt:lpstr>
      <vt:lpstr>Crop-Livestock Integration – what does the science tell us?</vt:lpstr>
      <vt:lpstr>Grazing Cover Crops</vt:lpstr>
      <vt:lpstr>Integrated Sheep-Vineyard Management</vt:lpstr>
      <vt:lpstr>Practical Applications of Sheep in Vineyards</vt:lpstr>
      <vt:lpstr>Practical Application of Sheep in Vineyards </vt:lpstr>
      <vt:lpstr>Practical Application of Sheep in Vineyards</vt:lpstr>
      <vt:lpstr>Infrastructure</vt:lpstr>
      <vt:lpstr>Rent vs. Own</vt:lpstr>
      <vt:lpstr>Labor Requirements</vt:lpstr>
      <vt:lpstr>A Note on Sheep Breeds…</vt:lpstr>
      <vt:lpstr>Everything Likes to Eat Sheep!</vt:lpstr>
      <vt:lpstr>Predator Protection Options</vt:lpstr>
      <vt:lpstr>Additional Resources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 title slide. This slide works well for long titles</dc:title>
  <dc:creator>Sandra J Osterman</dc:creator>
  <cp:lastModifiedBy>Daniel Macon</cp:lastModifiedBy>
  <cp:revision>34</cp:revision>
  <dcterms:created xsi:type="dcterms:W3CDTF">2019-09-30T22:39:57Z</dcterms:created>
  <dcterms:modified xsi:type="dcterms:W3CDTF">2024-06-17T20:38:54Z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0x010100ED9CE5C0CE84E848A2CFD743953EFFED</vt:lpwstr>
  </property>
</Properties>
</file>